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theme/theme5.xml" ContentType="application/vnd.openxmlformats-officedocument.theme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6.xml" ContentType="application/vnd.openxmlformats-officedocument.theme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60" r:id="rId2"/>
    <p:sldMasterId id="2147483673" r:id="rId3"/>
    <p:sldMasterId id="2147483686" r:id="rId4"/>
    <p:sldMasterId id="2147483699" r:id="rId5"/>
    <p:sldMasterId id="2147483712" r:id="rId6"/>
    <p:sldMasterId id="2147483726" r:id="rId7"/>
  </p:sldMasterIdLst>
  <p:notesMasterIdLst>
    <p:notesMasterId r:id="rId96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342" r:id="rId20"/>
    <p:sldId id="343" r:id="rId21"/>
    <p:sldId id="344" r:id="rId22"/>
    <p:sldId id="358" r:id="rId23"/>
    <p:sldId id="268" r:id="rId24"/>
    <p:sldId id="345" r:id="rId25"/>
    <p:sldId id="346" r:id="rId26"/>
    <p:sldId id="347" r:id="rId27"/>
    <p:sldId id="272" r:id="rId28"/>
    <p:sldId id="348" r:id="rId29"/>
    <p:sldId id="349" r:id="rId30"/>
    <p:sldId id="350" r:id="rId31"/>
    <p:sldId id="351" r:id="rId32"/>
    <p:sldId id="352" r:id="rId33"/>
    <p:sldId id="277" r:id="rId34"/>
    <p:sldId id="278" r:id="rId35"/>
    <p:sldId id="275" r:id="rId36"/>
    <p:sldId id="353" r:id="rId37"/>
    <p:sldId id="354" r:id="rId38"/>
    <p:sldId id="356" r:id="rId39"/>
    <p:sldId id="355" r:id="rId40"/>
    <p:sldId id="357" r:id="rId41"/>
    <p:sldId id="284" r:id="rId42"/>
    <p:sldId id="285" r:id="rId43"/>
    <p:sldId id="286" r:id="rId44"/>
    <p:sldId id="287" r:id="rId45"/>
    <p:sldId id="288" r:id="rId46"/>
    <p:sldId id="289" r:id="rId47"/>
    <p:sldId id="290" r:id="rId48"/>
    <p:sldId id="291" r:id="rId49"/>
    <p:sldId id="292" r:id="rId50"/>
    <p:sldId id="293" r:id="rId51"/>
    <p:sldId id="294" r:id="rId52"/>
    <p:sldId id="295" r:id="rId53"/>
    <p:sldId id="296" r:id="rId54"/>
    <p:sldId id="339" r:id="rId55"/>
    <p:sldId id="340" r:id="rId56"/>
    <p:sldId id="341" r:id="rId57"/>
    <p:sldId id="301" r:id="rId58"/>
    <p:sldId id="302" r:id="rId59"/>
    <p:sldId id="303" r:id="rId60"/>
    <p:sldId id="304" r:id="rId61"/>
    <p:sldId id="305" r:id="rId62"/>
    <p:sldId id="306" r:id="rId63"/>
    <p:sldId id="307" r:id="rId64"/>
    <p:sldId id="308" r:id="rId65"/>
    <p:sldId id="309" r:id="rId66"/>
    <p:sldId id="310" r:id="rId67"/>
    <p:sldId id="311" r:id="rId68"/>
    <p:sldId id="312" r:id="rId69"/>
    <p:sldId id="313" r:id="rId70"/>
    <p:sldId id="314" r:id="rId71"/>
    <p:sldId id="315" r:id="rId72"/>
    <p:sldId id="316" r:id="rId73"/>
    <p:sldId id="317" r:id="rId74"/>
    <p:sldId id="318" r:id="rId75"/>
    <p:sldId id="319" r:id="rId76"/>
    <p:sldId id="320" r:id="rId77"/>
    <p:sldId id="321" r:id="rId78"/>
    <p:sldId id="322" r:id="rId79"/>
    <p:sldId id="323" r:id="rId80"/>
    <p:sldId id="324" r:id="rId81"/>
    <p:sldId id="325" r:id="rId82"/>
    <p:sldId id="326" r:id="rId83"/>
    <p:sldId id="327" r:id="rId84"/>
    <p:sldId id="328" r:id="rId85"/>
    <p:sldId id="329" r:id="rId86"/>
    <p:sldId id="330" r:id="rId87"/>
    <p:sldId id="331" r:id="rId88"/>
    <p:sldId id="332" r:id="rId89"/>
    <p:sldId id="333" r:id="rId90"/>
    <p:sldId id="334" r:id="rId91"/>
    <p:sldId id="335" r:id="rId92"/>
    <p:sldId id="336" r:id="rId93"/>
    <p:sldId id="337" r:id="rId94"/>
    <p:sldId id="338" r:id="rId95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97" roundtripDataSignature="AMtx7mh4s+MMZ+v5/8R9tJWqAT1TAzXsn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6"/>
  </p:normalViewPr>
  <p:slideViewPr>
    <p:cSldViewPr snapToGrid="0">
      <p:cViewPr varScale="1">
        <p:scale>
          <a:sx n="114" d="100"/>
          <a:sy n="114" d="100"/>
        </p:scale>
        <p:origin x="1752" y="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19.xml"/><Relationship Id="rId21" Type="http://schemas.openxmlformats.org/officeDocument/2006/relationships/slide" Target="slides/slide14.xml"/><Relationship Id="rId42" Type="http://schemas.openxmlformats.org/officeDocument/2006/relationships/slide" Target="slides/slide35.xml"/><Relationship Id="rId47" Type="http://schemas.openxmlformats.org/officeDocument/2006/relationships/slide" Target="slides/slide40.xml"/><Relationship Id="rId63" Type="http://schemas.openxmlformats.org/officeDocument/2006/relationships/slide" Target="slides/slide56.xml"/><Relationship Id="rId68" Type="http://schemas.openxmlformats.org/officeDocument/2006/relationships/slide" Target="slides/slide61.xml"/><Relationship Id="rId84" Type="http://schemas.openxmlformats.org/officeDocument/2006/relationships/slide" Target="slides/slide77.xml"/><Relationship Id="rId89" Type="http://schemas.openxmlformats.org/officeDocument/2006/relationships/slide" Target="slides/slide82.xml"/><Relationship Id="rId16" Type="http://schemas.openxmlformats.org/officeDocument/2006/relationships/slide" Target="slides/slide9.xml"/><Relationship Id="rId11" Type="http://schemas.openxmlformats.org/officeDocument/2006/relationships/slide" Target="slides/slide4.xml"/><Relationship Id="rId32" Type="http://schemas.openxmlformats.org/officeDocument/2006/relationships/slide" Target="slides/slide25.xml"/><Relationship Id="rId37" Type="http://schemas.openxmlformats.org/officeDocument/2006/relationships/slide" Target="slides/slide30.xml"/><Relationship Id="rId53" Type="http://schemas.openxmlformats.org/officeDocument/2006/relationships/slide" Target="slides/slide46.xml"/><Relationship Id="rId58" Type="http://schemas.openxmlformats.org/officeDocument/2006/relationships/slide" Target="slides/slide51.xml"/><Relationship Id="rId74" Type="http://schemas.openxmlformats.org/officeDocument/2006/relationships/slide" Target="slides/slide67.xml"/><Relationship Id="rId79" Type="http://schemas.openxmlformats.org/officeDocument/2006/relationships/slide" Target="slides/slide72.xml"/><Relationship Id="rId5" Type="http://schemas.openxmlformats.org/officeDocument/2006/relationships/slideMaster" Target="slideMasters/slideMaster5.xml"/><Relationship Id="rId90" Type="http://schemas.openxmlformats.org/officeDocument/2006/relationships/slide" Target="slides/slide83.xml"/><Relationship Id="rId95" Type="http://schemas.openxmlformats.org/officeDocument/2006/relationships/slide" Target="slides/slide88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43" Type="http://schemas.openxmlformats.org/officeDocument/2006/relationships/slide" Target="slides/slide36.xml"/><Relationship Id="rId48" Type="http://schemas.openxmlformats.org/officeDocument/2006/relationships/slide" Target="slides/slide41.xml"/><Relationship Id="rId64" Type="http://schemas.openxmlformats.org/officeDocument/2006/relationships/slide" Target="slides/slide57.xml"/><Relationship Id="rId69" Type="http://schemas.openxmlformats.org/officeDocument/2006/relationships/slide" Target="slides/slide62.xml"/><Relationship Id="rId80" Type="http://schemas.openxmlformats.org/officeDocument/2006/relationships/slide" Target="slides/slide73.xml"/><Relationship Id="rId85" Type="http://schemas.openxmlformats.org/officeDocument/2006/relationships/slide" Target="slides/slide78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slide" Target="slides/slide26.xml"/><Relationship Id="rId38" Type="http://schemas.openxmlformats.org/officeDocument/2006/relationships/slide" Target="slides/slide31.xml"/><Relationship Id="rId46" Type="http://schemas.openxmlformats.org/officeDocument/2006/relationships/slide" Target="slides/slide39.xml"/><Relationship Id="rId59" Type="http://schemas.openxmlformats.org/officeDocument/2006/relationships/slide" Target="slides/slide52.xml"/><Relationship Id="rId67" Type="http://schemas.openxmlformats.org/officeDocument/2006/relationships/slide" Target="slides/slide60.xml"/><Relationship Id="rId20" Type="http://schemas.openxmlformats.org/officeDocument/2006/relationships/slide" Target="slides/slide13.xml"/><Relationship Id="rId41" Type="http://schemas.openxmlformats.org/officeDocument/2006/relationships/slide" Target="slides/slide34.xml"/><Relationship Id="rId54" Type="http://schemas.openxmlformats.org/officeDocument/2006/relationships/slide" Target="slides/slide47.xml"/><Relationship Id="rId62" Type="http://schemas.openxmlformats.org/officeDocument/2006/relationships/slide" Target="slides/slide55.xml"/><Relationship Id="rId70" Type="http://schemas.openxmlformats.org/officeDocument/2006/relationships/slide" Target="slides/slide63.xml"/><Relationship Id="rId75" Type="http://schemas.openxmlformats.org/officeDocument/2006/relationships/slide" Target="slides/slide68.xml"/><Relationship Id="rId83" Type="http://schemas.openxmlformats.org/officeDocument/2006/relationships/slide" Target="slides/slide76.xml"/><Relationship Id="rId88" Type="http://schemas.openxmlformats.org/officeDocument/2006/relationships/slide" Target="slides/slide81.xml"/><Relationship Id="rId91" Type="http://schemas.openxmlformats.org/officeDocument/2006/relationships/slide" Target="slides/slide84.xml"/><Relationship Id="rId96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36" Type="http://schemas.openxmlformats.org/officeDocument/2006/relationships/slide" Target="slides/slide29.xml"/><Relationship Id="rId49" Type="http://schemas.openxmlformats.org/officeDocument/2006/relationships/slide" Target="slides/slide42.xml"/><Relationship Id="rId57" Type="http://schemas.openxmlformats.org/officeDocument/2006/relationships/slide" Target="slides/slide50.xml"/><Relationship Id="rId10" Type="http://schemas.openxmlformats.org/officeDocument/2006/relationships/slide" Target="slides/slide3.xml"/><Relationship Id="rId31" Type="http://schemas.openxmlformats.org/officeDocument/2006/relationships/slide" Target="slides/slide24.xml"/><Relationship Id="rId44" Type="http://schemas.openxmlformats.org/officeDocument/2006/relationships/slide" Target="slides/slide37.xml"/><Relationship Id="rId52" Type="http://schemas.openxmlformats.org/officeDocument/2006/relationships/slide" Target="slides/slide45.xml"/><Relationship Id="rId60" Type="http://schemas.openxmlformats.org/officeDocument/2006/relationships/slide" Target="slides/slide53.xml"/><Relationship Id="rId65" Type="http://schemas.openxmlformats.org/officeDocument/2006/relationships/slide" Target="slides/slide58.xml"/><Relationship Id="rId73" Type="http://schemas.openxmlformats.org/officeDocument/2006/relationships/slide" Target="slides/slide66.xml"/><Relationship Id="rId78" Type="http://schemas.openxmlformats.org/officeDocument/2006/relationships/slide" Target="slides/slide71.xml"/><Relationship Id="rId81" Type="http://schemas.openxmlformats.org/officeDocument/2006/relationships/slide" Target="slides/slide74.xml"/><Relationship Id="rId86" Type="http://schemas.openxmlformats.org/officeDocument/2006/relationships/slide" Target="slides/slide79.xml"/><Relationship Id="rId94" Type="http://schemas.openxmlformats.org/officeDocument/2006/relationships/slide" Target="slides/slide87.xml"/><Relationship Id="rId99" Type="http://schemas.openxmlformats.org/officeDocument/2006/relationships/viewProps" Target="viewProps.xml"/><Relationship Id="rId101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39" Type="http://schemas.openxmlformats.org/officeDocument/2006/relationships/slide" Target="slides/slide32.xml"/><Relationship Id="rId34" Type="http://schemas.openxmlformats.org/officeDocument/2006/relationships/slide" Target="slides/slide27.xml"/><Relationship Id="rId50" Type="http://schemas.openxmlformats.org/officeDocument/2006/relationships/slide" Target="slides/slide43.xml"/><Relationship Id="rId55" Type="http://schemas.openxmlformats.org/officeDocument/2006/relationships/slide" Target="slides/slide48.xml"/><Relationship Id="rId76" Type="http://schemas.openxmlformats.org/officeDocument/2006/relationships/slide" Target="slides/slide69.xml"/><Relationship Id="rId97" Type="http://customschemas.google.com/relationships/presentationmetadata" Target="metadata"/><Relationship Id="rId7" Type="http://schemas.openxmlformats.org/officeDocument/2006/relationships/slideMaster" Target="slideMasters/slideMaster7.xml"/><Relationship Id="rId71" Type="http://schemas.openxmlformats.org/officeDocument/2006/relationships/slide" Target="slides/slide64.xml"/><Relationship Id="rId92" Type="http://schemas.openxmlformats.org/officeDocument/2006/relationships/slide" Target="slides/slide85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2.xml"/><Relationship Id="rId24" Type="http://schemas.openxmlformats.org/officeDocument/2006/relationships/slide" Target="slides/slide17.xml"/><Relationship Id="rId40" Type="http://schemas.openxmlformats.org/officeDocument/2006/relationships/slide" Target="slides/slide33.xml"/><Relationship Id="rId45" Type="http://schemas.openxmlformats.org/officeDocument/2006/relationships/slide" Target="slides/slide38.xml"/><Relationship Id="rId66" Type="http://schemas.openxmlformats.org/officeDocument/2006/relationships/slide" Target="slides/slide59.xml"/><Relationship Id="rId87" Type="http://schemas.openxmlformats.org/officeDocument/2006/relationships/slide" Target="slides/slide80.xml"/><Relationship Id="rId61" Type="http://schemas.openxmlformats.org/officeDocument/2006/relationships/slide" Target="slides/slide54.xml"/><Relationship Id="rId82" Type="http://schemas.openxmlformats.org/officeDocument/2006/relationships/slide" Target="slides/slide75.xml"/><Relationship Id="rId19" Type="http://schemas.openxmlformats.org/officeDocument/2006/relationships/slide" Target="slides/slide12.xml"/><Relationship Id="rId14" Type="http://schemas.openxmlformats.org/officeDocument/2006/relationships/slide" Target="slides/slide7.xml"/><Relationship Id="rId30" Type="http://schemas.openxmlformats.org/officeDocument/2006/relationships/slide" Target="slides/slide23.xml"/><Relationship Id="rId35" Type="http://schemas.openxmlformats.org/officeDocument/2006/relationships/slide" Target="slides/slide28.xml"/><Relationship Id="rId56" Type="http://schemas.openxmlformats.org/officeDocument/2006/relationships/slide" Target="slides/slide49.xml"/><Relationship Id="rId77" Type="http://schemas.openxmlformats.org/officeDocument/2006/relationships/slide" Target="slides/slide70.xml"/><Relationship Id="rId100" Type="http://schemas.openxmlformats.org/officeDocument/2006/relationships/theme" Target="theme/theme1.xml"/><Relationship Id="rId8" Type="http://schemas.openxmlformats.org/officeDocument/2006/relationships/slide" Target="slides/slide1.xml"/><Relationship Id="rId51" Type="http://schemas.openxmlformats.org/officeDocument/2006/relationships/slide" Target="slides/slide44.xml"/><Relationship Id="rId72" Type="http://schemas.openxmlformats.org/officeDocument/2006/relationships/slide" Target="slides/slide65.xml"/><Relationship Id="rId93" Type="http://schemas.openxmlformats.org/officeDocument/2006/relationships/slide" Target="slides/slide86.xml"/><Relationship Id="rId98" Type="http://schemas.openxmlformats.org/officeDocument/2006/relationships/presProps" Target="presProps.xml"/><Relationship Id="rId3" Type="http://schemas.openxmlformats.org/officeDocument/2006/relationships/slideMaster" Target="slideMasters/slideMaster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zh-TW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69" name="Google Shape;56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7" name="Google Shape;62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28" name="Google Shape;62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2" name="Google Shape;632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33" name="Google Shape;633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8" name="Google Shape;63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39" name="Google Shape;639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" name="Google Shape;645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46" name="Google Shape;646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69" name="Google Shape;569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9" name="Google Shape;669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70" name="Google Shape;670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0" name="Google Shape;650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1" name="Google Shape;651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7">
          <a:extLst>
            <a:ext uri="{FF2B5EF4-FFF2-40B4-BE49-F238E27FC236}">
              <a16:creationId xmlns:a16="http://schemas.microsoft.com/office/drawing/2014/main" id="{1008C2CA-7C06-47BB-FBD9-3D6F917A77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10:notes">
            <a:extLst>
              <a:ext uri="{FF2B5EF4-FFF2-40B4-BE49-F238E27FC236}">
                <a16:creationId xmlns:a16="http://schemas.microsoft.com/office/drawing/2014/main" id="{4C1FF6AE-FCE6-5184-E5FF-DBF9913FB10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69" name="Google Shape;569;p10:notes">
            <a:extLst>
              <a:ext uri="{FF2B5EF4-FFF2-40B4-BE49-F238E27FC236}">
                <a16:creationId xmlns:a16="http://schemas.microsoft.com/office/drawing/2014/main" id="{7CCE0EB5-8189-39DF-A218-061BD02B0DC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99573973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5">
          <a:extLst>
            <a:ext uri="{FF2B5EF4-FFF2-40B4-BE49-F238E27FC236}">
              <a16:creationId xmlns:a16="http://schemas.microsoft.com/office/drawing/2014/main" id="{1143BF97-9E80-1079-FB2E-CB5E2901B0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13:notes">
            <a:extLst>
              <a:ext uri="{FF2B5EF4-FFF2-40B4-BE49-F238E27FC236}">
                <a16:creationId xmlns:a16="http://schemas.microsoft.com/office/drawing/2014/main" id="{C208A914-48D7-9597-EFCA-DE5FB113BF8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7" name="Google Shape;657;p13:notes">
            <a:extLst>
              <a:ext uri="{FF2B5EF4-FFF2-40B4-BE49-F238E27FC236}">
                <a16:creationId xmlns:a16="http://schemas.microsoft.com/office/drawing/2014/main" id="{F9FB8A2B-3B0C-0283-E646-CC9703A251F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49478716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5">
          <a:extLst>
            <a:ext uri="{FF2B5EF4-FFF2-40B4-BE49-F238E27FC236}">
              <a16:creationId xmlns:a16="http://schemas.microsoft.com/office/drawing/2014/main" id="{B9861CBC-2D27-60F6-F0C2-179ADCDCEA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13:notes">
            <a:extLst>
              <a:ext uri="{FF2B5EF4-FFF2-40B4-BE49-F238E27FC236}">
                <a16:creationId xmlns:a16="http://schemas.microsoft.com/office/drawing/2014/main" id="{309E2241-7524-8EEC-378F-CBA882B5718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7" name="Google Shape;657;p13:notes">
            <a:extLst>
              <a:ext uri="{FF2B5EF4-FFF2-40B4-BE49-F238E27FC236}">
                <a16:creationId xmlns:a16="http://schemas.microsoft.com/office/drawing/2014/main" id="{9288E60C-6505-692C-82C2-3AA8654F40F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5080686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6" name="Google Shape;576;g3aa92dfece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77" name="Google Shape;577;g3aa92dfece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5">
          <a:extLst>
            <a:ext uri="{FF2B5EF4-FFF2-40B4-BE49-F238E27FC236}">
              <a16:creationId xmlns:a16="http://schemas.microsoft.com/office/drawing/2014/main" id="{F0EA38CB-471A-E425-56FF-9359C23BBE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13:notes">
            <a:extLst>
              <a:ext uri="{FF2B5EF4-FFF2-40B4-BE49-F238E27FC236}">
                <a16:creationId xmlns:a16="http://schemas.microsoft.com/office/drawing/2014/main" id="{0242A9B6-A4E2-2049-B81D-982E3BE4CA4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7" name="Google Shape;657;p13:notes">
            <a:extLst>
              <a:ext uri="{FF2B5EF4-FFF2-40B4-BE49-F238E27FC236}">
                <a16:creationId xmlns:a16="http://schemas.microsoft.com/office/drawing/2014/main" id="{EB86E4FA-5133-5A0F-12CF-42A42C5E5B7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76854441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4" name="Google Shape;694;p1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95" name="Google Shape;695;p1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9" name="Google Shape;699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00" name="Google Shape;700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5" name="Google Shape;605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6" name="Google Shape;606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07" name="Google Shape;607;p1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 altLang="zh-TW"/>
              <a:t>29</a:t>
            </a:fld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C02F02CA-257C-7F86-E493-A2016C95DE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53163AD8-A53D-8408-2BC0-3063E176325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7ECABE58-D481-BDD9-E4CE-5BCFF21DD66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12345276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BD89193E-DEFA-4865-B041-97E6A9D452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E85D6B2A-C71C-9C17-655E-A471853ED54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79E4BDBD-C2DD-63D6-14B2-73E98DF3546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72557517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A480DEB6-6ADE-ECCE-7513-556346834C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F738C6CA-27CF-9AD9-95EC-8A4BCD430DD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CAD057B3-DF68-0893-7B56-E679E46EC27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21662396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AF44423F-00D4-178E-7CC0-58BCCE4317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26AE6568-A9AD-2101-B153-E650A1189B0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481F2D48-E075-349A-F920-00A3119E8FA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72847241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0" name="Google Shape;730;p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31" name="Google Shape;731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" name="Google Shape;584;g3b0cbf9bb79_2_60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5" name="Google Shape;585;g3b0cbf9bb79_2_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5" name="Google Shape;735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36" name="Google Shape;736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0" name="Google Shape;740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41" name="Google Shape;741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6" name="Google Shape;746;p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47" name="Google Shape;747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1" name="Google Shape;751;p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52" name="Google Shape;752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6" name="Google Shape;756;p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57" name="Google Shape;757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1" name="Google Shape;761;p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62" name="Google Shape;762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" name="Google Shape;768;p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69" name="Google Shape;769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3" name="Google Shape;773;p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74" name="Google Shape;774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" name="Google Shape;778;p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79" name="Google Shape;779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3" name="Google Shape;783;p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84" name="Google Shape;784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1" name="Google Shape;591;g3b0cbf9bb79_2_66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2" name="Google Shape;592;g3b0cbf9bb79_2_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9" name="Google Shape;789;p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90" name="Google Shape;790;p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4" name="Google Shape;794;p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95" name="Google Shape;795;p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2" name="Google Shape;802;p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03" name="Google Shape;803;p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7" name="Google Shape;807;p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08" name="Google Shape;808;p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2" name="Google Shape;812;p1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13" name="Google Shape;813;p1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" name="Google Shape;819;g3aa94af582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20" name="Google Shape;820;g3aa94af582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21" name="Google Shape;821;g3aa94af582d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 altLang="zh-TW"/>
              <a:t>51</a:t>
            </a:fld>
            <a:endParaRPr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" name="Google Shape;829;g3b0cbf9bb79_2_92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0" name="Google Shape;830;g3b0cbf9bb79_2_9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6" name="Google Shape;836;g3b0cbf9bb79_2_98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7" name="Google Shape;837;g3b0cbf9bb79_2_9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3" name="Google Shape;843;g3b0cbf9bb79_2_1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44" name="Google Shape;844;g3b0cbf9bb79_2_104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5" name="Google Shape;845;g3b0cbf9bb79_2_104:notes"/>
          <p:cNvSpPr txBox="1"/>
          <p:nvPr/>
        </p:nvSpPr>
        <p:spPr>
          <a:xfrm>
            <a:off x="3884414" y="8685892"/>
            <a:ext cx="2972100" cy="4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54</a:t>
            </a:fld>
            <a:endParaRPr sz="1300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1" name="Google Shape;851;p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52" name="Google Shape;852;p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8" name="Google Shape;598;g3b0cbf9bb79_2_72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9" name="Google Shape;599;g3b0cbf9bb79_2_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6" name="Google Shape;856;p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57" name="Google Shape;857;p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1" name="Google Shape;861;p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62" name="Google Shape;862;p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7" name="Google Shape;867;p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68" name="Google Shape;868;p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4" name="Google Shape;874;p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75" name="Google Shape;875;p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1" name="Google Shape;881;p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82" name="Google Shape;882;p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6" name="Google Shape;886;p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87" name="Google Shape;887;p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2" name="Google Shape;892;p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93" name="Google Shape;893;p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7" name="Google Shape;897;p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98" name="Google Shape;898;p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2" name="Google Shape;902;p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903" name="Google Shape;903;p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04" name="Google Shape;904;p4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altLang="zh-TW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64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9" name="Google Shape;909;p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10" name="Google Shape;910;p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5" name="Google Shape;605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06" name="Google Shape;60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5" name="Google Shape;915;p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16" name="Google Shape;916;p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" name="Google Shape;921;p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22" name="Google Shape;922;p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6" name="Google Shape;926;p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27" name="Google Shape;927;p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3" name="Google Shape;933;p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34" name="Google Shape;934;p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8" name="Google Shape;938;p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39" name="Google Shape;939;p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3" name="Google Shape;943;p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44" name="Google Shape;944;p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9" name="Google Shape;949;g3aaa50201a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50" name="Google Shape;950;g3aaa50201a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5" name="Google Shape;955;g3b0cbf9bb79_2_128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6" name="Google Shape;956;g3b0cbf9bb79_2_1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" name="Google Shape;962;g3b0cbf9bb79_2_134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3" name="Google Shape;963;g3b0cbf9bb79_2_1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9" name="Google Shape;969;g3b0cbf9bb79_2_140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0" name="Google Shape;970;g3b0cbf9bb79_2_1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2" name="Google Shape;612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13" name="Google Shape;61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6" name="Google Shape;976;g3b0cbf9bb79_2_1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77" name="Google Shape;977;g3b0cbf9bb79_2_1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2" name="Google Shape;982;g3b0cbf9bb79_2_159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3" name="Google Shape;983;g3b0cbf9bb79_2_1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9" name="Google Shape;989;g3b0cbf9bb79_2_165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0" name="Google Shape;990;g3b0cbf9bb79_2_1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6" name="Google Shape;996;g3b0cbf9bb79_2_171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7" name="Google Shape;997;g3b0cbf9bb79_2_1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" name="Google Shape;1003;g3b0cbf9bb79_2_177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4" name="Google Shape;1004;g3b0cbf9bb79_2_1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0" name="Google Shape;1010;p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011" name="Google Shape;1011;p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12" name="Google Shape;1012;p5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altLang="zh-TW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81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7" name="Google Shape;1017;p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18" name="Google Shape;1018;p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" name="Google Shape;1024;p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25" name="Google Shape;1025;p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Google Shape;1030;g3aaa5f67095_0_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31" name="Google Shape;1031;g3aaa5f67095_0_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Google Shape;1036;g3b0cbf9bb79_2_200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7" name="Google Shape;1037;g3b0cbf9bb79_2_2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" name="Google Shape;617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18" name="Google Shape;61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Google Shape;1043;g3b0cbf9bb79_2_206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4" name="Google Shape;1044;g3b0cbf9bb79_2_20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0" name="Google Shape;1050;g3b0cbf9bb79_2_212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1" name="Google Shape;1051;g3b0cbf9bb79_2_2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7" name="Google Shape;1057;g3b0cbf9bb79_2_218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8" name="Google Shape;1058;g3b0cbf9bb79_2_2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2" name="Google Shape;622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23" name="Google Shape;62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6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6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6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84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84"/>
          <p:cNvSpPr txBox="1">
            <a:spLocks noGrp="1"/>
          </p:cNvSpPr>
          <p:nvPr>
            <p:ph type="body" idx="1"/>
          </p:nvPr>
        </p:nvSpPr>
        <p:spPr>
          <a:xfrm rot="5400000">
            <a:off x="2514600" y="152400"/>
            <a:ext cx="4114800" cy="777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75" name="Google Shape;75;p8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84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84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85"/>
          <p:cNvSpPr txBox="1">
            <a:spLocks noGrp="1"/>
          </p:cNvSpPr>
          <p:nvPr>
            <p:ph type="title"/>
          </p:nvPr>
        </p:nvSpPr>
        <p:spPr>
          <a:xfrm rot="5400000">
            <a:off x="4743450" y="2381250"/>
            <a:ext cx="5486400" cy="194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85"/>
          <p:cNvSpPr txBox="1">
            <a:spLocks noGrp="1"/>
          </p:cNvSpPr>
          <p:nvPr>
            <p:ph type="body" idx="1"/>
          </p:nvPr>
        </p:nvSpPr>
        <p:spPr>
          <a:xfrm rot="5400000">
            <a:off x="781050" y="514350"/>
            <a:ext cx="5486400" cy="56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81" name="Google Shape;81;p85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8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85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6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6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6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97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97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9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9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9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9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9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03" name="Google Shape;103;p9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9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9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9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9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109" name="Google Shape;109;p9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9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9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0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10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15" name="Google Shape;115;p100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16" name="Google Shape;116;p10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10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8" name="Google Shape;118;p10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0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1" name="Google Shape;121;p10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122" name="Google Shape;122;p10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123" name="Google Shape;123;p10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124" name="Google Shape;124;p10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125" name="Google Shape;125;p10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6" name="Google Shape;126;p10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7" name="Google Shape;127;p10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0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0" name="Google Shape;130;p10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p10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2" name="Google Shape;132;p10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03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5" name="Google Shape;135;p103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136" name="Google Shape;136;p103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137" name="Google Shape;137;p10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8" name="Google Shape;138;p10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9" name="Google Shape;139;p10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70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7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7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7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04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2" name="Google Shape;142;p104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143" name="Google Shape;143;p104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144" name="Google Shape;144;p10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5" name="Google Shape;145;p10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6" name="Google Shape;146;p10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0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9" name="Google Shape;149;p105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50" name="Google Shape;150;p10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1" name="Google Shape;151;p10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2" name="Google Shape;152;p10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06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5" name="Google Shape;155;p106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56" name="Google Shape;156;p10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7" name="Google Shape;157;p10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8" name="Google Shape;158;p10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07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61" name="Google Shape;161;p10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2" name="Google Shape;162;p10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3" name="Google Shape;163;p10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6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2" name="Google Shape;172;p6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3" name="Google Shape;173;p6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86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6" name="Google Shape;176;p86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177" name="Google Shape;177;p8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8" name="Google Shape;178;p8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9" name="Google Shape;179;p8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8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2" name="Google Shape;182;p8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83" name="Google Shape;183;p8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4" name="Google Shape;184;p8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5" name="Google Shape;185;p8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88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8" name="Google Shape;188;p88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189" name="Google Shape;189;p8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0" name="Google Shape;190;p8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1" name="Google Shape;191;p8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8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4" name="Google Shape;194;p8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95" name="Google Shape;195;p8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96" name="Google Shape;196;p8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7" name="Google Shape;197;p8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8" name="Google Shape;198;p8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9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1" name="Google Shape;201;p90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02" name="Google Shape;202;p9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03" name="Google Shape;203;p90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04" name="Google Shape;204;p90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05" name="Google Shape;205;p9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6" name="Google Shape;206;p9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7" name="Google Shape;207;p9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77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77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77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77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77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9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0" name="Google Shape;210;p9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1" name="Google Shape;211;p9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2" name="Google Shape;212;p9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92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5" name="Google Shape;215;p92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216" name="Google Shape;216;p92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217" name="Google Shape;217;p9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8" name="Google Shape;218;p9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9" name="Google Shape;219;p9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93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2" name="Google Shape;222;p93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223" name="Google Shape;223;p93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224" name="Google Shape;224;p9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5" name="Google Shape;225;p9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6" name="Google Shape;226;p9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9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9" name="Google Shape;229;p94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30" name="Google Shape;230;p9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1" name="Google Shape;231;p9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2" name="Google Shape;232;p9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95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5" name="Google Shape;235;p95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36" name="Google Shape;236;p9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7" name="Google Shape;237;p9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8" name="Google Shape;238;p9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96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41" name="Google Shape;241;p9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2" name="Google Shape;242;p9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3" name="Google Shape;243;p9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6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2" name="Google Shape;252;p6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3" name="Google Shape;253;p6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6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6" name="Google Shape;256;p6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57" name="Google Shape;257;p6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8" name="Google Shape;258;p6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9" name="Google Shape;259;p6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108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2" name="Google Shape;262;p108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263" name="Google Shape;263;p10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4" name="Google Shape;264;p10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5" name="Google Shape;265;p10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10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8" name="Google Shape;268;p10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269" name="Google Shape;269;p10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0" name="Google Shape;270;p10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1" name="Google Shape;271;p10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8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78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3" name="Google Shape;33;p78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78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8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11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4" name="Google Shape;274;p11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275" name="Google Shape;275;p110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276" name="Google Shape;276;p11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7" name="Google Shape;277;p11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8" name="Google Shape;278;p11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1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1" name="Google Shape;281;p11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82" name="Google Shape;282;p11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83" name="Google Shape;283;p11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84" name="Google Shape;284;p11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85" name="Google Shape;285;p11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6" name="Google Shape;286;p11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7" name="Google Shape;287;p11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11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0" name="Google Shape;290;p11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1" name="Google Shape;291;p11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2" name="Google Shape;292;p11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113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5" name="Google Shape;295;p113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296" name="Google Shape;296;p113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297" name="Google Shape;297;p11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8" name="Google Shape;298;p11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9" name="Google Shape;299;p11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114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2" name="Google Shape;302;p114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303" name="Google Shape;303;p114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04" name="Google Shape;304;p11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5" name="Google Shape;305;p11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6" name="Google Shape;306;p11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11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9" name="Google Shape;309;p115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10" name="Google Shape;310;p11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1" name="Google Shape;311;p11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2" name="Google Shape;312;p11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116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5" name="Google Shape;315;p116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16" name="Google Shape;316;p11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7" name="Google Shape;317;p11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8" name="Google Shape;318;p11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117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21" name="Google Shape;321;p11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2" name="Google Shape;322;p11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3" name="Google Shape;323;p11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7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2" name="Google Shape;332;p7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3" name="Google Shape;333;p7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130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6" name="Google Shape;336;p130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337" name="Google Shape;337;p13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8" name="Google Shape;338;p13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9" name="Google Shape;339;p13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9pPr>
          </a:lstStyle>
          <a:p>
            <a:endParaRPr/>
          </a:p>
        </p:txBody>
      </p:sp>
      <p:sp>
        <p:nvSpPr>
          <p:cNvPr id="39" name="Google Shape;39;p79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79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79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131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2" name="Google Shape;342;p131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343" name="Google Shape;343;p13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4" name="Google Shape;344;p13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5" name="Google Shape;345;p13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p13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8" name="Google Shape;348;p13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349" name="Google Shape;349;p132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350" name="Google Shape;350;p13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1" name="Google Shape;351;p13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2" name="Google Shape;352;p13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13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5" name="Google Shape;355;p133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356" name="Google Shape;356;p133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357" name="Google Shape;357;p133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358" name="Google Shape;358;p133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359" name="Google Shape;359;p13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0" name="Google Shape;360;p13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1" name="Google Shape;361;p13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p134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4" name="Google Shape;364;p134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365" name="Google Shape;365;p134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66" name="Google Shape;366;p13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7" name="Google Shape;367;p13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8" name="Google Shape;368;p13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p13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1" name="Google Shape;371;p135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372" name="Google Shape;372;p135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73" name="Google Shape;373;p13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4" name="Google Shape;374;p13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5" name="Google Shape;375;p13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p13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8" name="Google Shape;378;p136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79" name="Google Shape;379;p13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0" name="Google Shape;380;p13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1" name="Google Shape;381;p13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Google Shape;383;p137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4" name="Google Shape;384;p137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85" name="Google Shape;385;p13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6" name="Google Shape;386;p13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7" name="Google Shape;387;p13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Google Shape;389;p138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90" name="Google Shape;390;p13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1" name="Google Shape;391;p13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2" name="Google Shape;392;p13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Google Shape;394;p13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5" name="Google Shape;395;p13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96" name="Google Shape;396;p13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7" name="Google Shape;397;p13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8" name="Google Shape;398;p13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Google Shape;400;p14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1" name="Google Shape;401;p14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2" name="Google Shape;402;p14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3" name="Google Shape;403;p14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0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80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>
            <a:endParaRPr/>
          </a:p>
        </p:txBody>
      </p:sp>
      <p:sp>
        <p:nvSpPr>
          <p:cNvPr id="45" name="Google Shape;45;p80"/>
          <p:cNvSpPr txBox="1">
            <a:spLocks noGrp="1"/>
          </p:cNvSpPr>
          <p:nvPr>
            <p:ph type="body" idx="2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>
            <a:endParaRPr/>
          </a:p>
        </p:txBody>
      </p:sp>
      <p:sp>
        <p:nvSpPr>
          <p:cNvPr id="46" name="Google Shape;46;p8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p7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2" name="Google Shape;412;p7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3" name="Google Shape;413;p7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p118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6" name="Google Shape;416;p118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417" name="Google Shape;417;p11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8" name="Google Shape;418;p11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9" name="Google Shape;419;p11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" name="Google Shape;421;p11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2" name="Google Shape;422;p11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23" name="Google Shape;423;p11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4" name="Google Shape;424;p11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5" name="Google Shape;425;p11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Google Shape;427;p120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8" name="Google Shape;428;p120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429" name="Google Shape;429;p12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0" name="Google Shape;430;p12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1" name="Google Shape;431;p12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4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Google Shape;433;p12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4" name="Google Shape;434;p12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435" name="Google Shape;435;p121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436" name="Google Shape;436;p12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7" name="Google Shape;437;p12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8" name="Google Shape;438;p12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p12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1" name="Google Shape;441;p12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442" name="Google Shape;442;p122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443" name="Google Shape;443;p122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444" name="Google Shape;444;p12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445" name="Google Shape;445;p12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6" name="Google Shape;446;p12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7" name="Google Shape;447;p12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p12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0" name="Google Shape;450;p12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1" name="Google Shape;451;p12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2" name="Google Shape;452;p12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Google Shape;454;p124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5" name="Google Shape;455;p124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456" name="Google Shape;456;p124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457" name="Google Shape;457;p12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8" name="Google Shape;458;p12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9" name="Google Shape;459;p12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p12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2" name="Google Shape;462;p125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463" name="Google Shape;463;p125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464" name="Google Shape;464;p12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5" name="Google Shape;465;p12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6" name="Google Shape;466;p12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Google Shape;468;p12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9" name="Google Shape;469;p126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70" name="Google Shape;470;p12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1" name="Google Shape;471;p12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2" name="Google Shape;472;p12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9pPr>
          </a:lstStyle>
          <a:p>
            <a:endParaRPr/>
          </a:p>
        </p:txBody>
      </p:sp>
      <p:sp>
        <p:nvSpPr>
          <p:cNvPr id="52" name="Google Shape;52;p8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>
            <a:endParaRPr/>
          </a:p>
        </p:txBody>
      </p:sp>
      <p:sp>
        <p:nvSpPr>
          <p:cNvPr id="53" name="Google Shape;53;p8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9pPr>
          </a:lstStyle>
          <a:p>
            <a:endParaRPr/>
          </a:p>
        </p:txBody>
      </p:sp>
      <p:sp>
        <p:nvSpPr>
          <p:cNvPr id="54" name="Google Shape;54;p8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>
            <a:endParaRPr/>
          </a:p>
        </p:txBody>
      </p:sp>
      <p:sp>
        <p:nvSpPr>
          <p:cNvPr id="55" name="Google Shape;55;p8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" name="Google Shape;474;p127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5" name="Google Shape;475;p127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76" name="Google Shape;476;p12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7" name="Google Shape;477;p12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8" name="Google Shape;478;p12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4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" name="Google Shape;480;p128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1" name="Google Shape;481;p12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2" name="Google Shape;482;p12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3" name="Google Shape;483;p12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，文字及兩項物件" type="txAndTwoObj">
  <p:cSld name="TEXT_AND_TWO_OBJECTS">
    <p:spTree>
      <p:nvGrpSpPr>
        <p:cNvPr id="1" name="Shape 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Google Shape;485;p12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6" name="Google Shape;486;p12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7" name="Google Shape;487;p12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2185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8" name="Google Shape;488;p129"/>
          <p:cNvSpPr txBox="1">
            <a:spLocks noGrp="1"/>
          </p:cNvSpPr>
          <p:nvPr>
            <p:ph type="body" idx="3"/>
          </p:nvPr>
        </p:nvSpPr>
        <p:spPr>
          <a:xfrm>
            <a:off x="4648200" y="3938588"/>
            <a:ext cx="4038600" cy="2187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9" name="Google Shape;489;p12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0" name="Google Shape;490;p12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1" name="Google Shape;491;p12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Google Shape;499;p14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0" name="Google Shape;500;p1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1" name="Google Shape;501;p14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2" name="Google Shape;502;p14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3" name="Google Shape;503;p14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5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" name="Google Shape;505;p7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6" name="Google Shape;506;p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7" name="Google Shape;507;p7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Google Shape;509;p141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0" name="Google Shape;510;p141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511" name="Google Shape;511;p14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2" name="Google Shape;512;p14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3" name="Google Shape;513;p14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區段標題" type="secHead">
  <p:cSld name="SECTION_HEADER">
    <p:spTree>
      <p:nvGrpSpPr>
        <p:cNvPr id="1" name="Shape 5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" name="Google Shape;515;p143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6" name="Google Shape;516;p143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517" name="Google Shape;517;p14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8" name="Google Shape;518;p14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9" name="Google Shape;519;p14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5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Google Shape;521;p14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2" name="Google Shape;522;p14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523" name="Google Shape;523;p144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524" name="Google Shape;524;p14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5" name="Google Shape;525;p14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6" name="Google Shape;526;p14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5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Google Shape;528;p14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9" name="Google Shape;529;p145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30" name="Google Shape;530;p145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31" name="Google Shape;531;p145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32" name="Google Shape;532;p145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33" name="Google Shape;533;p14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4" name="Google Shape;534;p14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5" name="Google Shape;535;p14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Google Shape;537;p14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8" name="Google Shape;538;p14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9" name="Google Shape;539;p14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0" name="Google Shape;540;p14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82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82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9pPr>
          </a:lstStyle>
          <a:p>
            <a:endParaRPr/>
          </a:p>
        </p:txBody>
      </p:sp>
      <p:sp>
        <p:nvSpPr>
          <p:cNvPr id="61" name="Google Shape;61;p82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8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8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8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5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" name="Google Shape;542;p147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3" name="Google Shape;543;p14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44" name="Google Shape;544;p147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45" name="Google Shape;545;p14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6" name="Google Shape;546;p14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7" name="Google Shape;547;p14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5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" name="Google Shape;549;p148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0" name="Google Shape;550;p148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551" name="Google Shape;551;p148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52" name="Google Shape;552;p14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3" name="Google Shape;553;p14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4" name="Google Shape;554;p14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5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" name="Google Shape;556;p14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7" name="Google Shape;557;p149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8" name="Google Shape;558;p14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9" name="Google Shape;559;p14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0" name="Google Shape;560;p14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5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" name="Google Shape;562;p150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3" name="Google Shape;563;p150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64" name="Google Shape;564;p15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5" name="Google Shape;565;p15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6" name="Google Shape;566;p15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83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83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3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83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83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8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image" Target="../media/image1.jp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Relationship Id="rId14" Type="http://schemas.openxmlformats.org/officeDocument/2006/relationships/image" Target="../media/image1.jp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4.xml"/><Relationship Id="rId12" Type="http://schemas.openxmlformats.org/officeDocument/2006/relationships/slideLayout" Target="../slideLayouts/slideLayout59.xml"/><Relationship Id="rId2" Type="http://schemas.openxmlformats.org/officeDocument/2006/relationships/slideLayout" Target="../slideLayouts/slideLayout49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57.xml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Relationship Id="rId14" Type="http://schemas.openxmlformats.org/officeDocument/2006/relationships/image" Target="../media/image1.jp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7.xml"/><Relationship Id="rId13" Type="http://schemas.openxmlformats.org/officeDocument/2006/relationships/slideLayout" Target="../slideLayouts/slideLayout72.xml"/><Relationship Id="rId3" Type="http://schemas.openxmlformats.org/officeDocument/2006/relationships/slideLayout" Target="../slideLayouts/slideLayout62.xml"/><Relationship Id="rId7" Type="http://schemas.openxmlformats.org/officeDocument/2006/relationships/slideLayout" Target="../slideLayouts/slideLayout66.xml"/><Relationship Id="rId12" Type="http://schemas.openxmlformats.org/officeDocument/2006/relationships/slideLayout" Target="../slideLayouts/slideLayout71.xml"/><Relationship Id="rId2" Type="http://schemas.openxmlformats.org/officeDocument/2006/relationships/slideLayout" Target="../slideLayouts/slideLayout61.xml"/><Relationship Id="rId1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70.xml"/><Relationship Id="rId5" Type="http://schemas.openxmlformats.org/officeDocument/2006/relationships/slideLayout" Target="../slideLayouts/slideLayout64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69.xml"/><Relationship Id="rId4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8.xml"/><Relationship Id="rId1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75.xml"/><Relationship Id="rId7" Type="http://schemas.openxmlformats.org/officeDocument/2006/relationships/slideLayout" Target="../slideLayouts/slideLayout79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4.xml"/><Relationship Id="rId1" Type="http://schemas.openxmlformats.org/officeDocument/2006/relationships/slideLayout" Target="../slideLayouts/slideLayout73.xml"/><Relationship Id="rId6" Type="http://schemas.openxmlformats.org/officeDocument/2006/relationships/slideLayout" Target="../slideLayouts/slideLayout78.xml"/><Relationship Id="rId11" Type="http://schemas.openxmlformats.org/officeDocument/2006/relationships/slideLayout" Target="../slideLayouts/slideLayout83.xml"/><Relationship Id="rId5" Type="http://schemas.openxmlformats.org/officeDocument/2006/relationships/slideLayout" Target="../slideLayouts/slideLayout77.xml"/><Relationship Id="rId10" Type="http://schemas.openxmlformats.org/officeDocument/2006/relationships/slideLayout" Target="../slideLayouts/slideLayout82.xml"/><Relationship Id="rId4" Type="http://schemas.openxmlformats.org/officeDocument/2006/relationships/slideLayout" Target="../slideLayouts/slideLayout76.xml"/><Relationship Id="rId9" Type="http://schemas.openxmlformats.org/officeDocument/2006/relationships/slideLayout" Target="../slideLayouts/slideLayout8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tile tx="0" ty="0" sx="100000" sy="100000" flip="none" algn="tl"/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1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1" name="Google Shape;11;p61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2" name="Google Shape;12;p6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3" name="Google Shape;13;p6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4" name="Google Shape;14;p6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6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6" name="Google Shape;86;p6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7" name="Google Shape;87;p6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8" name="Google Shape;88;p6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9" name="Google Shape;89;p6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6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6" name="Google Shape;166;p6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7" name="Google Shape;167;p6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68" name="Google Shape;168;p6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69" name="Google Shape;169;p6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6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6" name="Google Shape;246;p6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7" name="Google Shape;247;p6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48" name="Google Shape;248;p6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49" name="Google Shape;249;p6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7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6" name="Google Shape;326;p7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7" name="Google Shape;327;p7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28" name="Google Shape;328;p7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29" name="Google Shape;329;p7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5">
            <a:alphaModFix/>
          </a:blip>
          <a:tile tx="0" ty="0" sx="100000" sy="100000" flip="none" algn="tl"/>
        </a:blipFill>
        <a:effectLst/>
      </p:bgPr>
    </p:bg>
    <p:spTree>
      <p:nvGrpSpPr>
        <p:cNvPr id="1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Google Shape;405;p7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06" name="Google Shape;406;p7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07" name="Google Shape;407;p7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08" name="Google Shape;408;p7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09" name="Google Shape;409;p7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tile tx="0" ty="0" sx="100000" sy="100000" flip="none" algn="tl"/>
        </a:blipFill>
        <a:effectLst/>
      </p:bgPr>
    </p:bg>
    <p:spTree>
      <p:nvGrpSpPr>
        <p:cNvPr id="1" name="Shape 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" name="Google Shape;493;p7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4" name="Google Shape;494;p7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5" name="Google Shape;495;p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96" name="Google Shape;496;p7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97" name="Google Shape;497;p7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creadbible.org/Members/Bona/For-Bible/GosepelsMeaning/sundaygosepel/Year_C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4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4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4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4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36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37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36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36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37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37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36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36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36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3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37.xml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4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4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4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1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4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4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4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48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60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60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73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73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73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73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7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Google Shape;571;p1"/>
          <p:cNvSpPr txBox="1"/>
          <p:nvPr/>
        </p:nvSpPr>
        <p:spPr>
          <a:xfrm>
            <a:off x="106363" y="1999929"/>
            <a:ext cx="9037500" cy="125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None/>
            </a:pPr>
            <a:r>
              <a:rPr lang="zh-TW" sz="3800" b="1" i="0" u="sng" strike="noStrike" cap="none">
                <a:solidFill>
                  <a:srgbClr val="002060"/>
                </a:solidFill>
                <a:latin typeface="DFKai-SB"/>
                <a:ea typeface="DFKai-SB"/>
                <a:cs typeface="DFKai-SB"/>
                <a:sym typeface="DFKai-SB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禮儀年甲年</a:t>
            </a:r>
            <a:r>
              <a:rPr lang="zh-TW" sz="3800" b="1" u="sng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聖誕節天明彌撒</a:t>
            </a:r>
            <a:endParaRPr sz="3800" b="1" i="0" u="sng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zh-TW"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 sz="80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572" name="Google Shape;572;p1"/>
          <p:cNvSpPr txBox="1"/>
          <p:nvPr/>
        </p:nvSpPr>
        <p:spPr>
          <a:xfrm>
            <a:off x="1143000" y="4652963"/>
            <a:ext cx="7315200" cy="17173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DFKai-SB"/>
              <a:buNone/>
            </a:pPr>
            <a:r>
              <a:rPr lang="zh-TW" sz="4400" b="0" i="0" u="none" strike="noStrike" cap="none">
                <a:solidFill>
                  <a:srgbClr val="002060"/>
                </a:solidFill>
                <a:latin typeface="DFKai-SB"/>
                <a:ea typeface="DFKai-SB"/>
                <a:cs typeface="DFKai-SB"/>
                <a:sym typeface="DFKai-SB"/>
              </a:rPr>
              <a:t>請關掉手機或轉至振動位置,</a:t>
            </a:r>
            <a:endParaRPr sz="4400" b="0" i="0" u="none" strike="noStrike" cap="none">
              <a:solidFill>
                <a:srgbClr val="00206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DFKai-SB"/>
              <a:buNone/>
            </a:pPr>
            <a:r>
              <a:rPr lang="zh-TW" sz="4400" b="0" i="0" u="none" strike="noStrike" cap="none">
                <a:solidFill>
                  <a:srgbClr val="002060"/>
                </a:solidFill>
                <a:latin typeface="DFKai-SB"/>
                <a:ea typeface="DFKai-SB"/>
                <a:cs typeface="DFKai-SB"/>
                <a:sym typeface="DFKai-SB"/>
              </a:rPr>
              <a:t> 準備好心靈，彌撒即將開始。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3" name="Google Shape;573;p1"/>
          <p:cNvSpPr txBox="1"/>
          <p:nvPr/>
        </p:nvSpPr>
        <p:spPr>
          <a:xfrm>
            <a:off x="7527925" y="496888"/>
            <a:ext cx="930275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endParaRPr sz="18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74" name="Google Shape;574;p1"/>
          <p:cNvSpPr txBox="1"/>
          <p:nvPr/>
        </p:nvSpPr>
        <p:spPr>
          <a:xfrm>
            <a:off x="395288" y="333375"/>
            <a:ext cx="8318500" cy="120015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1" i="0" u="none" strike="noStrike" cap="none">
                <a:solidFill>
                  <a:srgbClr val="E8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今   日   彌   撒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0" name="Google Shape;630;p6"/>
          <p:cNvSpPr txBox="1"/>
          <p:nvPr/>
        </p:nvSpPr>
        <p:spPr>
          <a:xfrm>
            <a:off x="341100" y="44450"/>
            <a:ext cx="8707200" cy="6740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我罪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我罪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我的重罪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為此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懇請</a:t>
            </a:r>
            <a:endParaRPr sz="6000" b="0" i="0" u="none" strike="noStrike" cap="none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終身童貞聖母瑪利亞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天使聖人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和你們各位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教友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為我祈求上主，</a:t>
            </a:r>
            <a:endParaRPr sz="6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我們的天主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5" name="Google Shape;635;p7"/>
          <p:cNvSpPr txBox="1"/>
          <p:nvPr/>
        </p:nvSpPr>
        <p:spPr>
          <a:xfrm>
            <a:off x="395288" y="333375"/>
            <a:ext cx="8382000" cy="452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8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5800" b="0" i="0" u="none" strike="noStrike" cap="none" dirty="0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願全能的天主垂憐</a:t>
            </a:r>
            <a:endParaRPr sz="6000" b="0" i="0" u="none" strike="noStrike" cap="none" dirty="0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我們</a:t>
            </a:r>
            <a:r>
              <a:rPr lang="zh-TW" sz="58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赦免我們的罪</a:t>
            </a:r>
            <a:r>
              <a:rPr lang="zh-TW" sz="58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800" b="0" i="0" u="none" strike="noStrike" cap="none" dirty="0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使我們得到永生</a:t>
            </a:r>
            <a:r>
              <a:rPr lang="zh-TW" sz="58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6" name="Google Shape;636;p7"/>
          <p:cNvSpPr/>
          <p:nvPr/>
        </p:nvSpPr>
        <p:spPr>
          <a:xfrm>
            <a:off x="552450" y="5753100"/>
            <a:ext cx="6378575" cy="1053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全體：阿 們。 </a:t>
            </a:r>
            <a:endParaRPr sz="6000" b="1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1" name="Google Shape;641;p8"/>
          <p:cNvSpPr txBox="1"/>
          <p:nvPr/>
        </p:nvSpPr>
        <p:spPr>
          <a:xfrm>
            <a:off x="1447800" y="115888"/>
            <a:ext cx="7391400" cy="674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上主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求祢垂憐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上主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求祢垂憐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基督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求祢垂憐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基督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求祢垂憐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上主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求祢垂憐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上主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求祢垂憐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5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2" name="Google Shape;642;p8"/>
          <p:cNvSpPr txBox="1"/>
          <p:nvPr/>
        </p:nvSpPr>
        <p:spPr>
          <a:xfrm>
            <a:off x="3492500" y="6354763"/>
            <a:ext cx="184150" cy="1006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3" name="Google Shape;643;p8"/>
          <p:cNvSpPr txBox="1"/>
          <p:nvPr/>
        </p:nvSpPr>
        <p:spPr>
          <a:xfrm>
            <a:off x="7792279" y="6278362"/>
            <a:ext cx="1351722" cy="6771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400" b="1" i="0" u="sng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垂憐經</a:t>
            </a:r>
            <a:br>
              <a:rPr lang="zh-TW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648;p9">
            <a:extLst>
              <a:ext uri="{FF2B5EF4-FFF2-40B4-BE49-F238E27FC236}">
                <a16:creationId xmlns:a16="http://schemas.microsoft.com/office/drawing/2014/main" id="{034368C0-83C6-AC3A-84F5-93D3E7C275DC}"/>
              </a:ext>
            </a:extLst>
          </p:cNvPr>
          <p:cNvSpPr txBox="1"/>
          <p:nvPr/>
        </p:nvSpPr>
        <p:spPr>
          <a:xfrm>
            <a:off x="179388" y="28575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altLang="en-US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光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</a:t>
            </a:r>
            <a:r>
              <a:rPr lang="zh-TW" altLang="en-US" sz="72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榮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</a:t>
            </a:r>
            <a:r>
              <a:rPr lang="zh-TW" altLang="en-US" sz="72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頌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Google Shape;635;p7">
            <a:extLst>
              <a:ext uri="{FF2B5EF4-FFF2-40B4-BE49-F238E27FC236}">
                <a16:creationId xmlns:a16="http://schemas.microsoft.com/office/drawing/2014/main" id="{533F84F4-2C70-4DC6-EBD9-46F2550DF0CB}"/>
              </a:ext>
            </a:extLst>
          </p:cNvPr>
          <p:cNvSpPr txBox="1"/>
          <p:nvPr/>
        </p:nvSpPr>
        <p:spPr>
          <a:xfrm>
            <a:off x="381000" y="1392740"/>
            <a:ext cx="8382000" cy="5115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lnSpc>
                <a:spcPct val="120000"/>
              </a:lnSpc>
              <a:buSzPts val="6000"/>
            </a:pPr>
            <a:r>
              <a:rPr lang="zh-TW" altLang="en-US" sz="4800" b="1" dirty="0">
                <a:latin typeface="DFKai-SB"/>
                <a:ea typeface="DFKai-SB"/>
                <a:cs typeface="DFKai-SB"/>
                <a:sym typeface="DFKai-SB"/>
              </a:rPr>
              <a:t>天主在天受光榮，主愛的人在世享平安。</a:t>
            </a:r>
            <a:r>
              <a:rPr lang="zh-TW" altLang="en-US" sz="2000" b="1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（</a:t>
            </a:r>
            <a:r>
              <a:rPr lang="en-US" altLang="zh-TW" sz="2000" b="1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x2</a:t>
            </a:r>
            <a:r>
              <a:rPr lang="zh-TW" altLang="en-US" sz="2000" b="1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）</a:t>
            </a:r>
            <a:endParaRPr lang="en-US" altLang="zh-TW" sz="2000" b="1" dirty="0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lvl="0">
              <a:lnSpc>
                <a:spcPct val="120000"/>
              </a:lnSpc>
              <a:buSzPts val="6000"/>
            </a:pPr>
            <a:r>
              <a:rPr lang="zh-TW" altLang="en-US" sz="4400" dirty="0">
                <a:latin typeface="DFKai-SB"/>
                <a:ea typeface="DFKai-SB"/>
                <a:cs typeface="DFKai-SB"/>
                <a:sym typeface="DFKai-SB"/>
              </a:rPr>
              <a:t>主、天主、天上的君王、全能的天主聖父， 我們為了祢無上的光榮， 讚美祢、稱頌祢、朝拜祢、顯揚祢、感謝祢。</a:t>
            </a:r>
            <a:endParaRPr sz="105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343758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DEFAB2-8453-FE7B-F851-91E89A0F1B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648;p9">
            <a:extLst>
              <a:ext uri="{FF2B5EF4-FFF2-40B4-BE49-F238E27FC236}">
                <a16:creationId xmlns:a16="http://schemas.microsoft.com/office/drawing/2014/main" id="{7B4950B1-4C93-7688-4E2F-D94BE0DC5267}"/>
              </a:ext>
            </a:extLst>
          </p:cNvPr>
          <p:cNvSpPr txBox="1"/>
          <p:nvPr/>
        </p:nvSpPr>
        <p:spPr>
          <a:xfrm>
            <a:off x="179388" y="28575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altLang="en-US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光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</a:t>
            </a:r>
            <a:r>
              <a:rPr lang="zh-TW" altLang="en-US" sz="72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榮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</a:t>
            </a:r>
            <a:r>
              <a:rPr lang="zh-TW" altLang="en-US" sz="72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頌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Google Shape;635;p7">
            <a:extLst>
              <a:ext uri="{FF2B5EF4-FFF2-40B4-BE49-F238E27FC236}">
                <a16:creationId xmlns:a16="http://schemas.microsoft.com/office/drawing/2014/main" id="{CBAE4A96-0995-3232-5DA2-A61721098BD7}"/>
              </a:ext>
            </a:extLst>
          </p:cNvPr>
          <p:cNvSpPr txBox="1"/>
          <p:nvPr/>
        </p:nvSpPr>
        <p:spPr>
          <a:xfrm>
            <a:off x="381000" y="1392740"/>
            <a:ext cx="8382000" cy="5115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lnSpc>
                <a:spcPct val="120000"/>
              </a:lnSpc>
              <a:buSzPts val="6000"/>
            </a:pPr>
            <a:r>
              <a:rPr lang="zh-TW" altLang="en-US" sz="4800" b="1" dirty="0">
                <a:latin typeface="DFKai-SB"/>
                <a:ea typeface="DFKai-SB"/>
                <a:cs typeface="DFKai-SB"/>
                <a:sym typeface="DFKai-SB"/>
              </a:rPr>
              <a:t>天主在天受光榮，主愛的人在世享平安。</a:t>
            </a:r>
            <a:r>
              <a:rPr lang="zh-TW" altLang="en-US" sz="2000" b="1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（</a:t>
            </a:r>
            <a:r>
              <a:rPr lang="en-US" altLang="zh-TW" sz="2000" b="1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x2</a:t>
            </a:r>
            <a:r>
              <a:rPr lang="zh-TW" altLang="en-US" sz="2000" b="1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）</a:t>
            </a:r>
            <a:endParaRPr lang="en-US" altLang="zh-TW" sz="2000" b="1" dirty="0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lvl="0">
              <a:lnSpc>
                <a:spcPct val="120000"/>
              </a:lnSpc>
              <a:buSzPts val="6000"/>
            </a:pPr>
            <a:r>
              <a:rPr lang="zh-TW" altLang="en-US" sz="4400" dirty="0">
                <a:latin typeface="DFKai-SB"/>
                <a:ea typeface="DFKai-SB"/>
                <a:cs typeface="DFKai-SB"/>
                <a:sym typeface="DFKai-SB"/>
              </a:rPr>
              <a:t>主、耶穌基督、獨生子； 主、天主、天主的羔羊，聖父之子； 除免世罪者，求祢垂憐我們。 除免世罪者，求祢俯聽我們的祈禱。</a:t>
            </a:r>
            <a:endParaRPr sz="105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319849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3BF328-AA1C-4E73-1276-AA18269077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648;p9">
            <a:extLst>
              <a:ext uri="{FF2B5EF4-FFF2-40B4-BE49-F238E27FC236}">
                <a16:creationId xmlns:a16="http://schemas.microsoft.com/office/drawing/2014/main" id="{57BB263E-5560-0DEF-9F1D-94E1DA2CD3EA}"/>
              </a:ext>
            </a:extLst>
          </p:cNvPr>
          <p:cNvSpPr txBox="1"/>
          <p:nvPr/>
        </p:nvSpPr>
        <p:spPr>
          <a:xfrm>
            <a:off x="179388" y="28575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altLang="en-US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光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</a:t>
            </a:r>
            <a:r>
              <a:rPr lang="zh-TW" altLang="en-US" sz="72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榮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</a:t>
            </a:r>
            <a:r>
              <a:rPr lang="zh-TW" altLang="en-US" sz="72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頌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Google Shape;635;p7">
            <a:extLst>
              <a:ext uri="{FF2B5EF4-FFF2-40B4-BE49-F238E27FC236}">
                <a16:creationId xmlns:a16="http://schemas.microsoft.com/office/drawing/2014/main" id="{82A6BDA4-FA4A-48E9-7C1F-E8F2D2C189FF}"/>
              </a:ext>
            </a:extLst>
          </p:cNvPr>
          <p:cNvSpPr txBox="1"/>
          <p:nvPr/>
        </p:nvSpPr>
        <p:spPr>
          <a:xfrm>
            <a:off x="381000" y="1392740"/>
            <a:ext cx="8382000" cy="46720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lnSpc>
                <a:spcPct val="120000"/>
              </a:lnSpc>
              <a:buSzPts val="6000"/>
            </a:pPr>
            <a:r>
              <a:rPr lang="zh-TW" altLang="en-US" sz="4800" b="1" dirty="0">
                <a:latin typeface="DFKai-SB"/>
                <a:ea typeface="DFKai-SB"/>
                <a:cs typeface="DFKai-SB"/>
                <a:sym typeface="DFKai-SB"/>
              </a:rPr>
              <a:t>天主在天受光榮，主愛的人在世享平安。</a:t>
            </a:r>
            <a:r>
              <a:rPr lang="zh-TW" altLang="en-US" sz="2000" b="1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（</a:t>
            </a:r>
            <a:r>
              <a:rPr lang="en-US" altLang="zh-TW" sz="2000" b="1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x2</a:t>
            </a:r>
            <a:r>
              <a:rPr lang="zh-TW" altLang="en-US" sz="2000" b="1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）</a:t>
            </a:r>
            <a:endParaRPr lang="en-US" altLang="zh-TW" sz="2000" b="1" dirty="0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algn="ctr">
              <a:lnSpc>
                <a:spcPct val="120000"/>
              </a:lnSpc>
              <a:buSzPts val="6000"/>
            </a:pPr>
            <a:endParaRPr lang="en-US" altLang="zh-TW" sz="2000" b="1" dirty="0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lvl="0">
              <a:lnSpc>
                <a:spcPct val="120000"/>
              </a:lnSpc>
              <a:buSzPts val="6000"/>
            </a:pPr>
            <a:r>
              <a:rPr lang="zh-TW" altLang="en-US" sz="4400" dirty="0">
                <a:latin typeface="DFKai-SB"/>
                <a:ea typeface="DFKai-SB"/>
                <a:cs typeface="DFKai-SB"/>
                <a:sym typeface="DFKai-SB"/>
              </a:rPr>
              <a:t>坐在聖父之右者，求祢垂憐我們； 因為只有祢是聖的，只有祢是主，只有祢是至高無上的。</a:t>
            </a:r>
            <a:endParaRPr lang="en-US" altLang="zh-TW" sz="4400" dirty="0">
              <a:latin typeface="DFKai-SB"/>
              <a:ea typeface="DFKai-SB"/>
              <a:cs typeface="DFKai-SB"/>
              <a:sym typeface="DFKai-SB"/>
            </a:endParaRPr>
          </a:p>
        </p:txBody>
      </p:sp>
    </p:spTree>
    <p:extLst>
      <p:ext uri="{BB962C8B-B14F-4D97-AF65-F5344CB8AC3E}">
        <p14:creationId xmlns:p14="http://schemas.microsoft.com/office/powerpoint/2010/main" val="23409344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1938CB-6DAF-A4A4-2408-F897C8D703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648;p9">
            <a:extLst>
              <a:ext uri="{FF2B5EF4-FFF2-40B4-BE49-F238E27FC236}">
                <a16:creationId xmlns:a16="http://schemas.microsoft.com/office/drawing/2014/main" id="{32518F7D-E688-F786-3919-A20AD7CEA70B}"/>
              </a:ext>
            </a:extLst>
          </p:cNvPr>
          <p:cNvSpPr txBox="1"/>
          <p:nvPr/>
        </p:nvSpPr>
        <p:spPr>
          <a:xfrm>
            <a:off x="179388" y="28575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altLang="en-US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光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</a:t>
            </a:r>
            <a:r>
              <a:rPr lang="zh-TW" altLang="en-US" sz="72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榮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</a:t>
            </a:r>
            <a:r>
              <a:rPr lang="zh-TW" altLang="en-US" sz="72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頌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Google Shape;635;p7">
            <a:extLst>
              <a:ext uri="{FF2B5EF4-FFF2-40B4-BE49-F238E27FC236}">
                <a16:creationId xmlns:a16="http://schemas.microsoft.com/office/drawing/2014/main" id="{2618942B-D37B-7D86-88D1-A4A96AAC0FAD}"/>
              </a:ext>
            </a:extLst>
          </p:cNvPr>
          <p:cNvSpPr txBox="1"/>
          <p:nvPr/>
        </p:nvSpPr>
        <p:spPr>
          <a:xfrm>
            <a:off x="381000" y="1392740"/>
            <a:ext cx="8382000" cy="56138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lnSpc>
                <a:spcPct val="120000"/>
              </a:lnSpc>
              <a:buSzPts val="6000"/>
            </a:pPr>
            <a:r>
              <a:rPr lang="zh-TW" altLang="en-US" sz="4800" b="1" dirty="0">
                <a:latin typeface="DFKai-SB"/>
                <a:ea typeface="DFKai-SB"/>
                <a:cs typeface="DFKai-SB"/>
                <a:sym typeface="DFKai-SB"/>
              </a:rPr>
              <a:t>天主在天受光榮，主愛的人在世享平安。</a:t>
            </a:r>
            <a:r>
              <a:rPr lang="zh-TW" altLang="en-US" sz="2000" b="1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（</a:t>
            </a:r>
            <a:r>
              <a:rPr lang="en-US" altLang="zh-TW" sz="2000" b="1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x2</a:t>
            </a:r>
            <a:r>
              <a:rPr lang="zh-TW" altLang="en-US" sz="2000" b="1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）</a:t>
            </a:r>
            <a:endParaRPr lang="en-US" altLang="zh-TW" sz="2000" b="1" dirty="0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lvl="0">
              <a:lnSpc>
                <a:spcPct val="120000"/>
              </a:lnSpc>
              <a:buSzPts val="6000"/>
            </a:pPr>
            <a:r>
              <a:rPr lang="zh-TW" altLang="en-US" sz="4400" dirty="0">
                <a:latin typeface="DFKai-SB"/>
                <a:ea typeface="DFKai-SB"/>
                <a:cs typeface="DFKai-SB"/>
                <a:sym typeface="DFKai-SB"/>
              </a:rPr>
              <a:t>耶穌基督，祢和聖神，同享天主聖父的光榮。阿們，阿們。</a:t>
            </a:r>
            <a:endParaRPr lang="en-US" altLang="zh-TW" sz="4400" dirty="0">
              <a:latin typeface="DFKai-SB"/>
              <a:ea typeface="DFKai-SB"/>
              <a:cs typeface="DFKai-SB"/>
              <a:sym typeface="DFKai-SB"/>
            </a:endParaRPr>
          </a:p>
          <a:p>
            <a:pPr lvl="0" algn="ctr">
              <a:lnSpc>
                <a:spcPct val="120000"/>
              </a:lnSpc>
              <a:buSzPts val="6000"/>
            </a:pPr>
            <a:r>
              <a:rPr lang="zh-TW" altLang="en-US" sz="4800" b="1" dirty="0">
                <a:latin typeface="DFKai-SB"/>
                <a:ea typeface="DFKai-SB"/>
                <a:cs typeface="DFKai-SB"/>
                <a:sym typeface="DFKai-SB"/>
              </a:rPr>
              <a:t>天主在天受光榮，主愛的人在世享平安。</a:t>
            </a:r>
            <a:r>
              <a:rPr lang="zh-TW" altLang="en-US" sz="2000" b="1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（</a:t>
            </a:r>
            <a:r>
              <a:rPr lang="en-US" altLang="zh-TW" sz="2000" b="1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x2</a:t>
            </a:r>
            <a:r>
              <a:rPr lang="zh-TW" altLang="en-US" sz="2000" b="1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）</a:t>
            </a:r>
            <a:endParaRPr lang="en-US" altLang="zh-TW" sz="2000" b="1" dirty="0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lvl="0">
              <a:lnSpc>
                <a:spcPct val="120000"/>
              </a:lnSpc>
              <a:buSzPts val="6000"/>
            </a:pPr>
            <a:endParaRPr lang="zh-TW" altLang="en-US" sz="1100" dirty="0"/>
          </a:p>
        </p:txBody>
      </p:sp>
    </p:spTree>
    <p:extLst>
      <p:ext uri="{BB962C8B-B14F-4D97-AF65-F5344CB8AC3E}">
        <p14:creationId xmlns:p14="http://schemas.microsoft.com/office/powerpoint/2010/main" val="13625425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8" name="Google Shape;648;p9"/>
          <p:cNvSpPr txBox="1"/>
          <p:nvPr/>
        </p:nvSpPr>
        <p:spPr>
          <a:xfrm>
            <a:off x="179388" y="28575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集     禱     經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9" name="Google Shape;649;p9"/>
          <p:cNvSpPr txBox="1"/>
          <p:nvPr/>
        </p:nvSpPr>
        <p:spPr>
          <a:xfrm>
            <a:off x="323850" y="1104901"/>
            <a:ext cx="8351838" cy="6740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主禮</a:t>
            </a:r>
            <a:r>
              <a:rPr lang="zh-TW" sz="5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：</a:t>
            </a:r>
            <a:r>
              <a:rPr lang="zh-TW" sz="60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………</a:t>
            </a:r>
            <a:r>
              <a:rPr lang="zh-TW" sz="5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祂和祢及</a:t>
            </a:r>
            <a:endParaRPr sz="60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聖神</a:t>
            </a:r>
            <a:r>
              <a:rPr lang="zh-TW" sz="5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永生永王</a:t>
            </a:r>
            <a:r>
              <a:rPr lang="zh-TW" sz="5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 們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Google Shape;571;p10"/>
          <p:cNvSpPr txBox="1">
            <a:spLocks noGrp="1"/>
          </p:cNvSpPr>
          <p:nvPr>
            <p:ph type="title" idx="4294967295"/>
          </p:nvPr>
        </p:nvSpPr>
        <p:spPr>
          <a:xfrm>
            <a:off x="0" y="188640"/>
            <a:ext cx="8169275" cy="1359173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聖   道   禮   儀</a:t>
            </a:r>
            <a:endParaRPr sz="7200" b="1">
              <a:solidFill>
                <a:srgbClr val="E80000"/>
              </a:solidFill>
            </a:endParaRPr>
          </a:p>
        </p:txBody>
      </p:sp>
      <p:sp>
        <p:nvSpPr>
          <p:cNvPr id="572" name="Google Shape;572;p10"/>
          <p:cNvSpPr txBox="1"/>
          <p:nvPr/>
        </p:nvSpPr>
        <p:spPr>
          <a:xfrm>
            <a:off x="539750" y="1773238"/>
            <a:ext cx="8064600" cy="337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r>
              <a:rPr lang="zh-TW" sz="6600" b="1" i="0" u="none" strike="noStrike" cap="none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</a:t>
            </a:r>
            <a:r>
              <a:rPr lang="zh-TW" altLang="en-US" sz="66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經 一</a:t>
            </a:r>
            <a:endParaRPr lang="en-US" altLang="zh-TW" sz="6600" b="1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endParaRPr lang="en-US"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algn="ctr">
              <a:buClr>
                <a:srgbClr val="002060"/>
              </a:buClr>
              <a:buSzPts val="6600"/>
            </a:pPr>
            <a:r>
              <a:rPr lang="zh-CN" altLang="en-US" sz="4800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恭讀</a:t>
            </a:r>
            <a:r>
              <a:rPr lang="en-US" altLang="zh-CN" sz="4800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《</a:t>
            </a:r>
            <a:r>
              <a:rPr lang="zh-CN" altLang="en-US" sz="4800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依撒意亞先知書</a:t>
            </a:r>
            <a:r>
              <a:rPr lang="en-US" altLang="zh-CN" sz="4800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》</a:t>
            </a:r>
            <a:endParaRPr sz="48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endParaRPr sz="2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8E0F55-97AC-4CB1-E26A-172F8E3DE9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914292"/>
          </a:xfrm>
        </p:spPr>
        <p:txBody>
          <a:bodyPr/>
          <a:lstStyle/>
          <a:p>
            <a:pPr marL="457200" indent="-457200">
              <a:spcBef>
                <a:spcPts val="560"/>
              </a:spcBef>
            </a:pPr>
            <a:br>
              <a:rPr lang="en-US" altLang="zh-TW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</a:br>
            <a:br>
              <a:rPr lang="zh-TW" altLang="en-US" dirty="0">
                <a:solidFill>
                  <a:schemeClr val="dk1"/>
                </a:solidFill>
              </a:rPr>
            </a:br>
            <a:endParaRPr lang="zh-TW" alt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3F3EF92-6666-4407-DBB6-50174DF6FD61}"/>
              </a:ext>
            </a:extLst>
          </p:cNvPr>
          <p:cNvSpPr txBox="1"/>
          <p:nvPr/>
        </p:nvSpPr>
        <p:spPr>
          <a:xfrm>
            <a:off x="340226" y="365709"/>
            <a:ext cx="8475783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經 一</a:t>
            </a:r>
            <a:endParaRPr lang="en-US" altLang="zh-TW" sz="4800" dirty="0">
              <a:latin typeface="DFKai-SB"/>
              <a:ea typeface="DFKai-SB"/>
              <a:cs typeface="DFKai-SB"/>
              <a:sym typeface="DFKai-SB"/>
            </a:endParaRPr>
          </a:p>
          <a:p>
            <a:pPr algn="ctr"/>
            <a:r>
              <a:rPr lang="en-US" altLang="zh-CN" sz="2800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  <a:t> </a:t>
            </a:r>
            <a:endParaRPr lang="en-US" altLang="zh-TW" sz="2800" b="1" dirty="0">
              <a:solidFill>
                <a:srgbClr val="002060"/>
              </a:solidFill>
              <a:latin typeface="PMingLiu"/>
              <a:ea typeface="PMingLiu"/>
              <a:cs typeface="DFKai-SB"/>
              <a:sym typeface="PMingLiu"/>
            </a:endParaRPr>
          </a:p>
          <a:p>
            <a:pPr algn="just"/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在山上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，那爬山越嶺的使者</a:t>
            </a:r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的足跡多麼美麗啊！他宣布和平，傳報喜訊，宣揚救恩，並對熙雍說：「你的天主為王了！」  請聽，你的守望者都高聲歡呼，因為他們親眼看見了上主返回熙雍。</a:t>
            </a:r>
            <a:endParaRPr lang="en-US" altLang="zh-TW" sz="4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/>
              <a:sym typeface="PMingLiu"/>
            </a:endParaRPr>
          </a:p>
        </p:txBody>
      </p:sp>
      <p:sp>
        <p:nvSpPr>
          <p:cNvPr id="4" name="Google Shape;511;g3a4024ab1a9_3_0">
            <a:extLst>
              <a:ext uri="{FF2B5EF4-FFF2-40B4-BE49-F238E27FC236}">
                <a16:creationId xmlns:a16="http://schemas.microsoft.com/office/drawing/2014/main" id="{C693BA60-9536-BCA8-DFF3-AAF38FD51809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1 of 2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37114538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" name="Google Shape;579;g3aa92dfece9_0_0"/>
          <p:cNvSpPr/>
          <p:nvPr/>
        </p:nvSpPr>
        <p:spPr>
          <a:xfrm>
            <a:off x="1310575" y="1841700"/>
            <a:ext cx="6172200" cy="114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>
              <a:solidFill>
                <a:srgbClr val="3333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0" name="Google Shape;580;g3aa92dfece9_0_0"/>
          <p:cNvSpPr txBox="1"/>
          <p:nvPr/>
        </p:nvSpPr>
        <p:spPr>
          <a:xfrm>
            <a:off x="7482775" y="6310075"/>
            <a:ext cx="11766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zh-TW" sz="12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1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581" name="Google Shape;581;g3aa92dfece9_0_0"/>
          <p:cNvSpPr/>
          <p:nvPr/>
        </p:nvSpPr>
        <p:spPr>
          <a:xfrm>
            <a:off x="504000" y="690573"/>
            <a:ext cx="8136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6C"/>
              </a:buClr>
              <a:buSzPts val="6600"/>
              <a:buFont typeface="PMingLiu"/>
              <a:buNone/>
            </a:pPr>
            <a:r>
              <a:rPr lang="zh-TW" sz="4800" b="1" i="0" u="none" strike="noStrike" cap="none">
                <a:solidFill>
                  <a:srgbClr val="00006C"/>
                </a:solidFill>
                <a:latin typeface="DFKai-SB"/>
                <a:ea typeface="DFKai-SB"/>
                <a:cs typeface="DFKai-SB"/>
                <a:sym typeface="DFKai-SB"/>
              </a:rPr>
              <a:t>進  堂  曲</a:t>
            </a:r>
            <a:endParaRPr sz="48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582" name="Google Shape;582;g3aa92dfece9_0_0"/>
          <p:cNvSpPr txBox="1">
            <a:spLocks noGrp="1"/>
          </p:cNvSpPr>
          <p:nvPr>
            <p:ph type="title" idx="4294967295"/>
          </p:nvPr>
        </p:nvSpPr>
        <p:spPr>
          <a:xfrm>
            <a:off x="753312" y="2480138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普天下大欣慶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A3981B-F6D2-9CCF-E628-983F3B0A86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2266C5-CC0F-D4EF-4A82-93F868C89C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914292"/>
          </a:xfrm>
        </p:spPr>
        <p:txBody>
          <a:bodyPr/>
          <a:lstStyle/>
          <a:p>
            <a:pPr marL="457200" indent="-457200">
              <a:spcBef>
                <a:spcPts val="560"/>
              </a:spcBef>
            </a:pPr>
            <a:br>
              <a:rPr lang="en-US" altLang="zh-TW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</a:br>
            <a:br>
              <a:rPr lang="zh-TW" altLang="en-US" dirty="0">
                <a:solidFill>
                  <a:schemeClr val="dk1"/>
                </a:solidFill>
              </a:rPr>
            </a:br>
            <a:endParaRPr lang="zh-TW" alt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9D8C232-980B-2343-9A56-A350725E20B1}"/>
              </a:ext>
            </a:extLst>
          </p:cNvPr>
          <p:cNvSpPr txBox="1"/>
          <p:nvPr/>
        </p:nvSpPr>
        <p:spPr>
          <a:xfrm>
            <a:off x="340226" y="365709"/>
            <a:ext cx="8475783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經 一</a:t>
            </a:r>
            <a:endParaRPr lang="en-US" altLang="zh-TW" sz="4800" dirty="0">
              <a:latin typeface="DFKai-SB"/>
              <a:ea typeface="DFKai-SB"/>
              <a:cs typeface="DFKai-SB"/>
              <a:sym typeface="DFKai-SB"/>
            </a:endParaRPr>
          </a:p>
          <a:p>
            <a:pPr algn="ctr"/>
            <a:r>
              <a:rPr lang="en-US" altLang="zh-CN" sz="2800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  <a:t> </a:t>
            </a:r>
            <a:endParaRPr lang="en-US" altLang="zh-TW" sz="2800" b="1" dirty="0">
              <a:solidFill>
                <a:srgbClr val="002060"/>
              </a:solidFill>
              <a:latin typeface="PMingLiu"/>
              <a:ea typeface="PMingLiu"/>
              <a:cs typeface="DFKai-SB"/>
              <a:sym typeface="PMingLiu"/>
            </a:endParaRPr>
          </a:p>
          <a:p>
            <a:pPr algn="just"/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耶路撒冷的廢墟啊！你們要興高采烈，一起歡呼，因為上主安慰了祂的子民，救贖了耶路撒冷。上主在萬民眼前顯露了自己神聖的力量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，</a:t>
            </a:r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大地四極看見了我們天主的救恩。</a:t>
            </a:r>
            <a:endParaRPr lang="en-US" altLang="zh-TW" sz="4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/>
              <a:sym typeface="PMingLiu"/>
            </a:endParaRPr>
          </a:p>
        </p:txBody>
      </p:sp>
      <p:sp>
        <p:nvSpPr>
          <p:cNvPr id="4" name="Google Shape;511;g3a4024ab1a9_3_0">
            <a:extLst>
              <a:ext uri="{FF2B5EF4-FFF2-40B4-BE49-F238E27FC236}">
                <a16:creationId xmlns:a16="http://schemas.microsoft.com/office/drawing/2014/main" id="{0D4C7009-A6BE-DBFE-F76A-79CB7B7A4454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2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16976050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2" name="Google Shape;672;p11"/>
          <p:cNvSpPr txBox="1"/>
          <p:nvPr/>
        </p:nvSpPr>
        <p:spPr>
          <a:xfrm>
            <a:off x="395536" y="332656"/>
            <a:ext cx="8208714" cy="6186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—上主的聖言—</a:t>
            </a:r>
            <a:endParaRPr sz="66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6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感謝天主</a:t>
            </a:r>
            <a:endParaRPr sz="6600" b="1" i="0" u="none" strike="noStrike" cap="none">
              <a:solidFill>
                <a:srgbClr val="FF000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636;p9">
            <a:extLst>
              <a:ext uri="{FF2B5EF4-FFF2-40B4-BE49-F238E27FC236}">
                <a16:creationId xmlns:a16="http://schemas.microsoft.com/office/drawing/2014/main" id="{69DC4E79-7876-EC9D-1BFC-C20CB598C5C9}"/>
              </a:ext>
            </a:extLst>
          </p:cNvPr>
          <p:cNvSpPr txBox="1"/>
          <p:nvPr/>
        </p:nvSpPr>
        <p:spPr>
          <a:xfrm>
            <a:off x="323850" y="929721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CN" altLang="en-US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答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</a:t>
            </a:r>
            <a:r>
              <a:rPr lang="zh-CN" altLang="en-US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唱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</a:t>
            </a:r>
            <a:r>
              <a:rPr lang="zh-CN" altLang="en-US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詠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7D6287E-C0BC-6AB8-01C0-BBC1858E62FE}"/>
              </a:ext>
            </a:extLst>
          </p:cNvPr>
          <p:cNvSpPr txBox="1"/>
          <p:nvPr/>
        </p:nvSpPr>
        <p:spPr>
          <a:xfrm>
            <a:off x="323850" y="2836962"/>
            <a:ext cx="8496300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zh-TW" sz="6600" b="0" i="0" dirty="0">
                <a:solidFill>
                  <a:schemeClr val="tx1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【</a:t>
            </a:r>
            <a:r>
              <a:rPr lang="zh-TW" altLang="en-US" sz="6600" b="0" i="0" dirty="0">
                <a:solidFill>
                  <a:schemeClr val="tx1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答</a:t>
            </a:r>
            <a:r>
              <a:rPr lang="en-US" altLang="zh-TW" sz="6600" b="0" i="0" dirty="0">
                <a:solidFill>
                  <a:schemeClr val="tx1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】</a:t>
            </a:r>
            <a:r>
              <a:rPr lang="zh-TW" altLang="en-US" sz="6600" b="0" i="0" dirty="0">
                <a:solidFill>
                  <a:schemeClr val="tx1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：</a:t>
            </a:r>
            <a:r>
              <a:rPr lang="ja-JP" altLang="en-US" sz="6600" b="1">
                <a:solidFill>
                  <a:schemeClr val="tx1"/>
                </a:solidFill>
              </a:rPr>
              <a:t>全球看見了我們天主的救恩。</a:t>
            </a:r>
            <a:endParaRPr lang="zh-TW" altLang="en-US" sz="6600" b="1" dirty="0">
              <a:solidFill>
                <a:schemeClr val="tx1"/>
              </a:solidFill>
              <a:ea typeface="DFKai-SB" panose="03000509000000000000" pitchFamily="65" charset="-12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0">
          <a:extLst>
            <a:ext uri="{FF2B5EF4-FFF2-40B4-BE49-F238E27FC236}">
              <a16:creationId xmlns:a16="http://schemas.microsoft.com/office/drawing/2014/main" id="{FC39AC89-9627-1022-342B-A1BFAA0980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2" name="Google Shape;572;p10">
            <a:extLst>
              <a:ext uri="{FF2B5EF4-FFF2-40B4-BE49-F238E27FC236}">
                <a16:creationId xmlns:a16="http://schemas.microsoft.com/office/drawing/2014/main" id="{E0382DFD-73E6-7078-272F-86BA16133CB1}"/>
              </a:ext>
            </a:extLst>
          </p:cNvPr>
          <p:cNvSpPr txBox="1"/>
          <p:nvPr/>
        </p:nvSpPr>
        <p:spPr>
          <a:xfrm>
            <a:off x="539750" y="1773238"/>
            <a:ext cx="8064600" cy="33547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r>
              <a:rPr lang="zh-TW" sz="6600" b="1" i="0" u="none" strike="noStrike" cap="none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</a:t>
            </a:r>
            <a:r>
              <a:rPr lang="zh-TW" altLang="en-US" sz="66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經 二</a:t>
            </a:r>
            <a:endParaRPr lang="en-US" altLang="zh-TW" sz="6600" b="1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endParaRPr lang="en-US"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algn="ctr">
              <a:buClr>
                <a:srgbClr val="002060"/>
              </a:buClr>
              <a:buSzPts val="6600"/>
            </a:pPr>
            <a:r>
              <a:rPr lang="zh-CN" altLang="en-US" sz="4700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恭讀</a:t>
            </a:r>
            <a:r>
              <a:rPr lang="en-US" altLang="zh-CN" sz="4700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《</a:t>
            </a:r>
            <a:r>
              <a:rPr lang="zh-CN" altLang="en-US" sz="4700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致希伯來人書</a:t>
            </a:r>
            <a:r>
              <a:rPr lang="en-US" altLang="zh-CN" sz="4700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》</a:t>
            </a:r>
            <a:endParaRPr sz="47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endParaRPr sz="2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0019799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8">
          <a:extLst>
            <a:ext uri="{FF2B5EF4-FFF2-40B4-BE49-F238E27FC236}">
              <a16:creationId xmlns:a16="http://schemas.microsoft.com/office/drawing/2014/main" id="{C01A7A2F-04AC-B862-C444-713ABF4358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" name="Google Shape;659;p13">
            <a:extLst>
              <a:ext uri="{FF2B5EF4-FFF2-40B4-BE49-F238E27FC236}">
                <a16:creationId xmlns:a16="http://schemas.microsoft.com/office/drawing/2014/main" id="{D0787229-18A0-460B-B0EC-CE9399F24910}"/>
              </a:ext>
            </a:extLst>
          </p:cNvPr>
          <p:cNvSpPr txBox="1"/>
          <p:nvPr/>
        </p:nvSpPr>
        <p:spPr>
          <a:xfrm>
            <a:off x="396150" y="152245"/>
            <a:ext cx="8351700" cy="58477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</a:t>
            </a:r>
            <a:r>
              <a:rPr lang="zh-TW" altLang="en-US" sz="48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經 二</a:t>
            </a:r>
            <a:r>
              <a:rPr lang="en-US" altLang="zh-TW" sz="4800" b="1" i="0" u="none" strike="noStrike" cap="none" dirty="0">
                <a:solidFill>
                  <a:schemeClr val="tx1"/>
                </a:solidFill>
                <a:latin typeface="PMingLiu"/>
                <a:ea typeface="PMingLiu"/>
                <a:cs typeface="PMingLiu"/>
                <a:sym typeface="PMingLiu"/>
              </a:rPr>
              <a:t>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endParaRPr lang="en-US" altLang="zh-TW" sz="2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/>
              <a:sym typeface="Times New Roman"/>
            </a:endParaRPr>
          </a:p>
          <a:p>
            <a:pPr lvl="0" algn="just">
              <a:spcBef>
                <a:spcPts val="560"/>
              </a:spcBef>
              <a:buClr>
                <a:schemeClr val="dk1"/>
              </a:buClr>
              <a:buSzPts val="2800"/>
            </a:pP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在古時，天主曾多次並以各種方式，藉著先知對我們的祖先說過話；但在這末期，祂更藉著自己的兒子對我們說了話。</a:t>
            </a:r>
            <a:endParaRPr lang="en-US" altLang="zh-TW" sz="4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/>
              <a:sym typeface="Times New Roman"/>
            </a:endParaRPr>
          </a:p>
          <a:p>
            <a:pPr lvl="0" algn="just">
              <a:spcBef>
                <a:spcPts val="560"/>
              </a:spcBef>
              <a:buClr>
                <a:schemeClr val="dk1"/>
              </a:buClr>
              <a:buSzPts val="2800"/>
            </a:pP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天主已立祂為萬有的承繼者，並藉著祂創造了宇宙。</a:t>
            </a:r>
            <a:endParaRPr sz="48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C63858E2-44EE-3460-898D-924E2C631636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1 of </a:t>
            </a: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100123910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8">
          <a:extLst>
            <a:ext uri="{FF2B5EF4-FFF2-40B4-BE49-F238E27FC236}">
              <a16:creationId xmlns:a16="http://schemas.microsoft.com/office/drawing/2014/main" id="{B7392208-CB01-61D4-0406-6277010F49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" name="Google Shape;659;p13">
            <a:extLst>
              <a:ext uri="{FF2B5EF4-FFF2-40B4-BE49-F238E27FC236}">
                <a16:creationId xmlns:a16="http://schemas.microsoft.com/office/drawing/2014/main" id="{D83A7A9D-86E9-653E-8150-DA70E78E7554}"/>
              </a:ext>
            </a:extLst>
          </p:cNvPr>
          <p:cNvSpPr txBox="1"/>
          <p:nvPr/>
        </p:nvSpPr>
        <p:spPr>
          <a:xfrm>
            <a:off x="396150" y="152245"/>
            <a:ext cx="8351700" cy="6817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</a:t>
            </a:r>
            <a:r>
              <a:rPr lang="zh-TW" altLang="en-US" sz="48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經 二</a:t>
            </a:r>
            <a:r>
              <a:rPr lang="en-US" altLang="zh-TW" sz="4800" b="1" i="0" u="none" strike="noStrike" cap="none" dirty="0">
                <a:solidFill>
                  <a:schemeClr val="tx1"/>
                </a:solidFill>
                <a:latin typeface="PMingLiu"/>
                <a:ea typeface="PMingLiu"/>
                <a:cs typeface="PMingLiu"/>
                <a:sym typeface="PMingLiu"/>
              </a:rPr>
              <a:t> </a:t>
            </a:r>
            <a:endParaRPr lang="en-US" altLang="zh-TW" sz="2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/>
              <a:sym typeface="Times New Roman"/>
            </a:endParaRPr>
          </a:p>
          <a:p>
            <a:pPr lvl="0" algn="just">
              <a:spcBef>
                <a:spcPts val="560"/>
              </a:spcBef>
              <a:buClr>
                <a:schemeClr val="dk1"/>
              </a:buClr>
              <a:buSzPts val="2800"/>
            </a:pP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祂是天主光榮的反映，是天主本體的真像，祂以大能的話照管萬有；當祂清除了世人的罪惡之後，便在高天之上坐在「尊威者」的右邊。祂的地位遠比眾天使崇高，因為天主所賜給祂的名字遠比天使的名字高貴。</a:t>
            </a:r>
            <a:endParaRPr sz="48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19D54F3A-8288-5A96-C2D0-EBD4C5F1E63E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172360434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8">
          <a:extLst>
            <a:ext uri="{FF2B5EF4-FFF2-40B4-BE49-F238E27FC236}">
              <a16:creationId xmlns:a16="http://schemas.microsoft.com/office/drawing/2014/main" id="{32529F09-D875-FC76-10D2-3B85A9EBF8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" name="Google Shape;659;p13">
            <a:extLst>
              <a:ext uri="{FF2B5EF4-FFF2-40B4-BE49-F238E27FC236}">
                <a16:creationId xmlns:a16="http://schemas.microsoft.com/office/drawing/2014/main" id="{BFABC748-BD22-A70A-1810-7613D4B0F279}"/>
              </a:ext>
            </a:extLst>
          </p:cNvPr>
          <p:cNvSpPr txBox="1"/>
          <p:nvPr/>
        </p:nvSpPr>
        <p:spPr>
          <a:xfrm>
            <a:off x="396150" y="152245"/>
            <a:ext cx="8351700" cy="60785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</a:t>
            </a:r>
            <a:r>
              <a:rPr lang="zh-TW" altLang="en-US" sz="48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經 二</a:t>
            </a:r>
            <a:r>
              <a:rPr lang="en-US" altLang="zh-TW" sz="4800" b="1" i="0" u="none" strike="noStrike" cap="none" dirty="0">
                <a:solidFill>
                  <a:schemeClr val="tx1"/>
                </a:solidFill>
                <a:latin typeface="PMingLiu"/>
                <a:ea typeface="PMingLiu"/>
                <a:cs typeface="PMingLiu"/>
                <a:sym typeface="PMingLiu"/>
              </a:rPr>
              <a:t> </a:t>
            </a:r>
            <a:endParaRPr lang="en-US" altLang="zh-TW" sz="2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/>
              <a:sym typeface="Times New Roman"/>
            </a:endParaRPr>
          </a:p>
          <a:p>
            <a:pPr lvl="0" algn="just">
              <a:spcBef>
                <a:spcPts val="560"/>
              </a:spcBef>
              <a:buClr>
                <a:schemeClr val="dk1"/>
              </a:buClr>
              <a:buSzPts val="2800"/>
            </a:pP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天主曾向哪一位天使說過：「你是我的兒子，我今天生了你」呢？或者說：「我要作他的父親，他要作我的兒子」呢？當天主派遣祂的長子到世上來的時候，又說：「天主所有的眾天使都要崇拜祂。」</a:t>
            </a:r>
            <a:endParaRPr sz="48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EE58A538-6608-CEB8-780B-EB4E02D5A0B4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365496568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7" name="Google Shape;697;p154"/>
          <p:cNvSpPr txBox="1"/>
          <p:nvPr/>
        </p:nvSpPr>
        <p:spPr>
          <a:xfrm>
            <a:off x="395536" y="332656"/>
            <a:ext cx="8208714" cy="6186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—上主的聖言—</a:t>
            </a:r>
            <a:endParaRPr sz="66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6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感謝天主</a:t>
            </a:r>
            <a:endParaRPr sz="6600" b="1" i="0" u="none" strike="noStrike" cap="none">
              <a:solidFill>
                <a:srgbClr val="FF000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2" name="Google Shape;702;p16"/>
          <p:cNvSpPr/>
          <p:nvPr/>
        </p:nvSpPr>
        <p:spPr>
          <a:xfrm>
            <a:off x="393739" y="908720"/>
            <a:ext cx="8351837" cy="3786188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8000"/>
              <a:buFont typeface="PMingLiu"/>
              <a:buNone/>
            </a:pPr>
            <a:r>
              <a:rPr lang="zh-TW" sz="8000" b="1" i="0" u="none" strike="noStrike" cap="none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福  音  前  歡  呼</a:t>
            </a:r>
            <a:endParaRPr sz="80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Times New Roman"/>
              <a:buNone/>
            </a:pPr>
            <a:endParaRPr sz="80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8000"/>
              <a:buFont typeface="DFKai-SB"/>
              <a:buNone/>
            </a:pPr>
            <a:r>
              <a:rPr lang="zh-TW" sz="8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阿肋路亞</a:t>
            </a:r>
            <a:endParaRPr sz="80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9" name="Google Shape;609;p17"/>
          <p:cNvSpPr/>
          <p:nvPr/>
        </p:nvSpPr>
        <p:spPr>
          <a:xfrm>
            <a:off x="134712" y="256084"/>
            <a:ext cx="8491500" cy="5863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000"/>
              <a:buFont typeface="Times New Roman"/>
              <a:buNone/>
            </a:pPr>
            <a:r>
              <a:rPr lang="zh-TW" sz="60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福     音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altLang="en-US" sz="6000" b="1" dirty="0">
                <a:sym typeface="DFKai-SB"/>
              </a:rPr>
              <a:t>願主與你們同在</a:t>
            </a:r>
            <a:endParaRPr sz="6000" b="1" dirty="0"/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也與你的心靈同在</a:t>
            </a:r>
            <a:endParaRPr sz="6000" b="0" i="0" u="none" strike="noStrike" cap="none" dirty="0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lvl="0">
              <a:lnSpc>
                <a:spcPct val="125000"/>
              </a:lnSpc>
              <a:buSzPts val="6000"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主禮：</a:t>
            </a:r>
            <a:r>
              <a:rPr lang="zh-CN" altLang="en-US" sz="6000" b="1" dirty="0">
                <a:sym typeface="DFKai-SB"/>
              </a:rPr>
              <a:t>恭讀聖若望福音</a:t>
            </a:r>
            <a:endParaRPr sz="6000" b="1" dirty="0">
              <a:ea typeface="DFKai-SB"/>
              <a:sym typeface="Times New Roman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全體：主願光榮歸於祢</a:t>
            </a:r>
            <a:endParaRPr sz="60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7" name="Google Shape;587;g3b0cbf9bb79_2_60"/>
          <p:cNvSpPr txBox="1">
            <a:spLocks noGrp="1"/>
          </p:cNvSpPr>
          <p:nvPr>
            <p:ph type="title"/>
          </p:nvPr>
        </p:nvSpPr>
        <p:spPr>
          <a:xfrm>
            <a:off x="604837" y="-242887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普天下大欣慶</a:t>
            </a:r>
            <a:endParaRPr/>
          </a:p>
        </p:txBody>
      </p:sp>
      <p:sp>
        <p:nvSpPr>
          <p:cNvPr id="588" name="Google Shape;588;g3b0cbf9bb79_2_60"/>
          <p:cNvSpPr txBox="1">
            <a:spLocks noGrp="1"/>
          </p:cNvSpPr>
          <p:nvPr>
            <p:ph type="body" idx="1"/>
          </p:nvPr>
        </p:nvSpPr>
        <p:spPr>
          <a:xfrm>
            <a:off x="-123275" y="836600"/>
            <a:ext cx="92673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914400" marR="0" lvl="0" indent="-8890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Arial"/>
              <a:buAutoNum type="arabicPeriod"/>
            </a:pPr>
            <a:r>
              <a:rPr lang="zh-TW" sz="5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普天下大欣慶， </a:t>
            </a:r>
            <a:endParaRPr sz="5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45720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000">
                <a:latin typeface="Microsoft YaHei"/>
                <a:ea typeface="Microsoft YaHei"/>
                <a:cs typeface="Microsoft YaHei"/>
                <a:sym typeface="Microsoft YaHei"/>
              </a:rPr>
              <a:t>  </a:t>
            </a:r>
            <a:r>
              <a:rPr lang="zh-TW" sz="5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萬民大眾歡迎，</a:t>
            </a:r>
            <a:endParaRPr sz="5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45720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你相隨到相隨到白利恆。 </a:t>
            </a:r>
            <a:endParaRPr sz="5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45720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耶穌聖嬰孩，誕生在馬槽</a:t>
            </a:r>
            <a:r>
              <a:rPr lang="zh-TW" sz="5000">
                <a:latin typeface="Microsoft YaHei"/>
                <a:ea typeface="Microsoft YaHei"/>
                <a:cs typeface="Microsoft YaHei"/>
                <a:sym typeface="Microsoft YaHei"/>
              </a:rPr>
              <a:t>裡</a:t>
            </a:r>
            <a:r>
              <a:rPr lang="zh-TW" sz="5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。 </a:t>
            </a:r>
            <a:endParaRPr sz="5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914400" marR="0" lvl="0" indent="-91440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zh-TW" sz="50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都叩首在地欽崇， </a:t>
            </a:r>
            <a:endParaRPr sz="5000" b="0" i="0" u="none" strike="noStrike" cap="none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914400" marR="0" lvl="0" indent="-91440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zh-TW" sz="50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又叩首在地欽崇， </a:t>
            </a:r>
            <a:endParaRPr sz="5000" b="0" i="0" u="none" strike="noStrike" cap="none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914400" marR="0" lvl="0" indent="-91440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zh-TW" sz="50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再叩首在地欽崇耶穌聖嬰。</a:t>
            </a:r>
            <a:endParaRPr sz="5000" b="0" i="0" u="none" strike="noStrike" cap="none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914400" marR="0" lvl="0" indent="-91440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br>
              <a:rPr lang="zh-TW" sz="5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endParaRPr sz="2800"/>
          </a:p>
        </p:txBody>
      </p:sp>
      <p:sp>
        <p:nvSpPr>
          <p:cNvPr id="589" name="Google Shape;589;g3b0cbf9bb79_2_60"/>
          <p:cNvSpPr txBox="1"/>
          <p:nvPr/>
        </p:nvSpPr>
        <p:spPr>
          <a:xfrm>
            <a:off x="5651500" y="6308725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普天下大欣慶 1 of 3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/>
          <p:cNvSpPr/>
          <p:nvPr/>
        </p:nvSpPr>
        <p:spPr>
          <a:xfrm>
            <a:off x="326231" y="279480"/>
            <a:ext cx="8491500" cy="5863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60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福     音</a:t>
            </a:r>
            <a:endParaRPr lang="zh-TW" altLang="en-US" sz="6000" dirty="0"/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在起初已有聖言，聖言與天主同在，聖言就是天主。聖言在起初就與天主同在。萬物是藉著祂而造成的：凡受造的，沒有一樣不是藉著祂而造成的。  在祂內有生命，這生命是人類的光。光在黑暗中照耀，黑暗決不能勝過祂。 </a:t>
            </a:r>
            <a:endParaRPr lang="ja-JP" altLang="en-US" sz="1600" b="0" i="0" u="none" strike="noStrike" cap="none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Arial"/>
              <a:sym typeface="Arial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A642FC03-147E-EAD2-A3A4-0883E4D80D0A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1 of </a:t>
            </a: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sz="16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BD22DF5D-B572-F22A-F96F-6DBB12BEBD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82BDCD62-DAD7-18AD-F7C9-B5BCBD54E434}"/>
              </a:ext>
            </a:extLst>
          </p:cNvPr>
          <p:cNvSpPr/>
          <p:nvPr/>
        </p:nvSpPr>
        <p:spPr>
          <a:xfrm>
            <a:off x="326231" y="279480"/>
            <a:ext cx="8491500" cy="66325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60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福     音</a:t>
            </a:r>
            <a:endParaRPr lang="zh-TW" altLang="en-US" sz="6000" dirty="0"/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曾有一人名叫若翰，是由天主派遣來的。他來是為作證，為給光作證，為使眾人藉著他而信。他不是那光，只是為給那光作證。那普照每人的真光，正在進入這世界；祂原來已經在這世界上，因為世界本是藉著祂而造成的；但是人竟不認識祂。</a:t>
            </a:r>
            <a:endParaRPr lang="ja-JP" altLang="en-US" sz="4000" b="0" i="0" u="none" strike="noStrike" cap="none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Arial"/>
              <a:sym typeface="Arial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E79F086C-8F43-D4E5-8E79-C26CF43118D4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dirty="0">
                <a:solidFill>
                  <a:schemeClr val="accent2"/>
                </a:solidFill>
              </a:rPr>
              <a:t>2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329886330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D37BFAF3-828C-74FA-E420-F4BCC29E08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06724770-466A-AD95-60B8-AAA02D59241A}"/>
              </a:ext>
            </a:extLst>
          </p:cNvPr>
          <p:cNvSpPr/>
          <p:nvPr/>
        </p:nvSpPr>
        <p:spPr>
          <a:xfrm>
            <a:off x="326231" y="279480"/>
            <a:ext cx="8491500" cy="5863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60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福     音</a:t>
            </a:r>
            <a:endParaRPr lang="zh-TW" altLang="en-US" sz="6000" dirty="0"/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祂來到自己的地方，自己的人卻沒有接受祂。  但是那接受祂的，即那些信祂名字的人，祂就賜給他們權力，成為天主的兒女。這些人出生不是由血氣，也不是由肉慾，或男慾，而是由天主生的。</a:t>
            </a:r>
            <a:endParaRPr lang="ja-JP" altLang="en-US" sz="4000" b="0" i="0" u="none" strike="noStrike" cap="none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Arial"/>
              <a:sym typeface="Arial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A120B3D5-5406-A03B-BA88-7020C96ED982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dirty="0">
                <a:solidFill>
                  <a:schemeClr val="accent2"/>
                </a:solidFill>
              </a:rPr>
              <a:t>3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231939278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9DBC6428-6C51-0904-14BF-C7BCA0B6E2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7B87D60C-D5DD-1EBA-C1CE-EDA056FDF578}"/>
              </a:ext>
            </a:extLst>
          </p:cNvPr>
          <p:cNvSpPr/>
          <p:nvPr/>
        </p:nvSpPr>
        <p:spPr>
          <a:xfrm>
            <a:off x="326231" y="279480"/>
            <a:ext cx="8491500" cy="66325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60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福     音</a:t>
            </a:r>
            <a:endParaRPr lang="zh-TW" altLang="en-US" sz="6000" dirty="0"/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於是，聖言成了人，住在我們當中；我們見過祂的光榮，就是由父而來的獨生子的光榮，充滿恩寵和真理。  當時若翰為祂作證呼喊說：「這一位就是我所說過的：在我以後來的那一位，成了在我以前的，因為祂本來就先我而有。」</a:t>
            </a:r>
            <a:endParaRPr lang="ja-JP" altLang="en-US" sz="4000" b="0" i="0" u="none" strike="noStrike" cap="none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Arial"/>
              <a:sym typeface="Arial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CA393719-AE75-1B89-F73E-1E9BC9D1D2FF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n-US" altLang="zh-TW" sz="2400" dirty="0">
                <a:solidFill>
                  <a:schemeClr val="accent2"/>
                </a:solidFill>
              </a:rPr>
              <a:t>5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56523125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1BC58448-2F1E-7FDB-5F79-A14B6341BD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0AC990D5-F6B3-8FAD-0B4C-C24209EFDE10}"/>
              </a:ext>
            </a:extLst>
          </p:cNvPr>
          <p:cNvSpPr/>
          <p:nvPr/>
        </p:nvSpPr>
        <p:spPr>
          <a:xfrm>
            <a:off x="326231" y="279480"/>
            <a:ext cx="8491500" cy="5863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60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福     音</a:t>
            </a:r>
            <a:endParaRPr lang="zh-TW" altLang="en-US" sz="6000" dirty="0"/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我們都分享了祂豐滿的恩寵，而且恩寵上加恩寵。因為法律是藉梅瑟頒布的，但恩寵和真理卻是由耶穌基督而來的。從來沒有人見過天主，只有那身為天主，在父懷裡的獨生子，給我們詳述了。 </a:t>
            </a:r>
            <a:endParaRPr lang="ja-JP" altLang="en-US" sz="4000" b="0" i="0" u="none" strike="noStrike" cap="none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Arial"/>
              <a:sym typeface="Arial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52EFD0CB-D6F1-0D08-C3BF-4D4BADCD3D27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229753507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3" name="Google Shape;733;p21"/>
          <p:cNvSpPr/>
          <p:nvPr/>
        </p:nvSpPr>
        <p:spPr>
          <a:xfrm>
            <a:off x="34925" y="1412875"/>
            <a:ext cx="9039501" cy="3508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5400"/>
              <a:buFont typeface="DFKai-SB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—基督的福音—</a:t>
            </a:r>
            <a:endParaRPr sz="60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5400"/>
              <a:buFont typeface="DFKai-SB"/>
              <a:buNone/>
            </a:pPr>
            <a:r>
              <a:rPr lang="zh-TW" sz="28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  </a:t>
            </a:r>
            <a:endParaRPr sz="28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54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基督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我們讚美祢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8" name="Google Shape;738;p22"/>
          <p:cNvSpPr txBox="1"/>
          <p:nvPr/>
        </p:nvSpPr>
        <p:spPr>
          <a:xfrm>
            <a:off x="1476375" y="2060575"/>
            <a:ext cx="6048375" cy="14462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PMingLiu"/>
              <a:buNone/>
            </a:pPr>
            <a:r>
              <a:rPr lang="zh-TW" sz="8800" b="1" i="0" u="none" strike="noStrike" cap="none">
                <a:solidFill>
                  <a:schemeClr val="dk1"/>
                </a:solidFill>
                <a:latin typeface="PMingLiu"/>
                <a:ea typeface="PMingLiu"/>
                <a:cs typeface="PMingLiu"/>
                <a:sym typeface="PMingLiu"/>
              </a:rPr>
              <a:t>講   道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3" name="Google Shape;743;p23"/>
          <p:cNvSpPr txBox="1"/>
          <p:nvPr/>
        </p:nvSpPr>
        <p:spPr>
          <a:xfrm>
            <a:off x="468313" y="1773238"/>
            <a:ext cx="8424862" cy="4603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我信唯一的天主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全能的聖父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天地萬物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無論有形無形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都是祂所創造的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4" name="Google Shape;744;p23"/>
          <p:cNvSpPr txBox="1">
            <a:spLocks noGrp="1"/>
          </p:cNvSpPr>
          <p:nvPr>
            <p:ph type="title" idx="4294967295"/>
          </p:nvPr>
        </p:nvSpPr>
        <p:spPr>
          <a:xfrm>
            <a:off x="539750" y="274638"/>
            <a:ext cx="8135938" cy="120967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信    經</a:t>
            </a:r>
            <a:r>
              <a:rPr lang="zh-TW" sz="6600" b="1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              </a:t>
            </a:r>
            <a:r>
              <a:rPr lang="zh-TW" sz="5400" b="1">
                <a:solidFill>
                  <a:srgbClr val="FF0000"/>
                </a:solidFill>
              </a:rPr>
              <a:t>　</a:t>
            </a:r>
            <a:endParaRPr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9" name="Google Shape;749;p24"/>
          <p:cNvSpPr txBox="1"/>
          <p:nvPr/>
        </p:nvSpPr>
        <p:spPr>
          <a:xfrm>
            <a:off x="1025456" y="476250"/>
            <a:ext cx="5688012" cy="60554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我信唯一的主、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耶穌基督，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天主的獨生子。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祂在萬世之前，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由聖父所生。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4" name="Google Shape;754;p25"/>
          <p:cNvSpPr txBox="1"/>
          <p:nvPr/>
        </p:nvSpPr>
        <p:spPr>
          <a:xfrm>
            <a:off x="755650" y="1274763"/>
            <a:ext cx="8064500" cy="36701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祂是出自天主的天主，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出自光明的光明，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出自真天主的真天主。</a:t>
            </a:r>
            <a:endParaRPr sz="62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" name="Google Shape;594;g3b0cbf9bb79_2_66"/>
          <p:cNvSpPr txBox="1">
            <a:spLocks noGrp="1"/>
          </p:cNvSpPr>
          <p:nvPr>
            <p:ph type="title"/>
          </p:nvPr>
        </p:nvSpPr>
        <p:spPr>
          <a:xfrm>
            <a:off x="611187" y="-257175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普天下大欣慶</a:t>
            </a:r>
            <a:endParaRPr/>
          </a:p>
        </p:txBody>
      </p:sp>
      <p:sp>
        <p:nvSpPr>
          <p:cNvPr id="595" name="Google Shape;595;g3b0cbf9bb79_2_66"/>
          <p:cNvSpPr txBox="1">
            <a:spLocks noGrp="1"/>
          </p:cNvSpPr>
          <p:nvPr>
            <p:ph type="body" idx="1"/>
          </p:nvPr>
        </p:nvSpPr>
        <p:spPr>
          <a:xfrm>
            <a:off x="604837" y="836612"/>
            <a:ext cx="84249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717550" marR="0" lvl="0" indent="-71755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2. 在城外眾牧童， </a:t>
            </a:r>
            <a:endParaRPr sz="5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marR="0" lvl="0" indent="-71755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000">
                <a:latin typeface="Microsoft YaHei"/>
                <a:ea typeface="Microsoft YaHei"/>
                <a:cs typeface="Microsoft YaHei"/>
                <a:sym typeface="Microsoft YaHei"/>
              </a:rPr>
              <a:t>   </a:t>
            </a:r>
            <a:r>
              <a:rPr lang="zh-TW" sz="5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勤勞耐受朔風， </a:t>
            </a:r>
            <a:endParaRPr sz="5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marR="0" lvl="0" indent="-71755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眾天使起輕歌繚繞雲中。 </a:t>
            </a:r>
            <a:endParaRPr sz="5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marR="0" lvl="0" indent="-71755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榮福於天主， </a:t>
            </a:r>
            <a:endParaRPr sz="5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marR="0" lvl="0" indent="-71755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良善受享太平。  </a:t>
            </a:r>
            <a:endParaRPr sz="5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marR="0" lvl="0" indent="-71755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	</a:t>
            </a:r>
            <a:r>
              <a:rPr lang="zh-TW" sz="50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都叩首在地欽崇， </a:t>
            </a:r>
            <a:endParaRPr sz="5000" b="0" i="0" u="none" strike="noStrike" cap="none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marR="0" lvl="0" indent="-71755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0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又叩首在地欽崇， </a:t>
            </a:r>
            <a:endParaRPr sz="5000" b="0" i="0" u="none" strike="noStrike" cap="none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marR="0" lvl="0" indent="-71755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0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再叩首在地欽崇耶穌聖嬰。</a:t>
            </a:r>
            <a:endParaRPr sz="5000" b="0" i="0" u="none" strike="noStrike" cap="none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marR="0" lvl="0" indent="-71755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endParaRPr sz="2800"/>
          </a:p>
          <a:p>
            <a:pPr marL="717550" marR="0" lvl="0" indent="-71755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br>
              <a:rPr lang="zh-TW" sz="5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br>
              <a:rPr lang="zh-TW" sz="5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endParaRPr sz="2800"/>
          </a:p>
        </p:txBody>
      </p:sp>
      <p:sp>
        <p:nvSpPr>
          <p:cNvPr id="596" name="Google Shape;596;g3b0cbf9bb79_2_66"/>
          <p:cNvSpPr txBox="1"/>
          <p:nvPr/>
        </p:nvSpPr>
        <p:spPr>
          <a:xfrm>
            <a:off x="5651500" y="6308725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普天下大欣慶 2 of 3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9" name="Google Shape;759;p26"/>
          <p:cNvSpPr/>
          <p:nvPr/>
        </p:nvSpPr>
        <p:spPr>
          <a:xfrm>
            <a:off x="539750" y="920750"/>
            <a:ext cx="8353425" cy="4603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祂是聖父所生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而非聖父所造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與聖父同性同體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萬物是藉著祂而造成的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4" name="Google Shape;764;p27"/>
          <p:cNvSpPr/>
          <p:nvPr/>
        </p:nvSpPr>
        <p:spPr>
          <a:xfrm>
            <a:off x="538575" y="188925"/>
            <a:ext cx="8096700" cy="344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祂為了我們人類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並為了我們的得救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從天降下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　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765" name="Google Shape;765;p27"/>
          <p:cNvSpPr/>
          <p:nvPr/>
        </p:nvSpPr>
        <p:spPr>
          <a:xfrm>
            <a:off x="2751138" y="3606800"/>
            <a:ext cx="3476625" cy="8302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DFKai-SB"/>
              <a:buNone/>
            </a:pP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r>
              <a:rPr lang="zh-TW" sz="4800" b="1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｛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鞠 躬</a:t>
            </a:r>
            <a:r>
              <a:rPr lang="zh-TW" sz="4800" b="1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｝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4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66" name="Google Shape;766;p27"/>
          <p:cNvSpPr/>
          <p:nvPr/>
        </p:nvSpPr>
        <p:spPr>
          <a:xfrm>
            <a:off x="34925" y="4289425"/>
            <a:ext cx="8929688" cy="2308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1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｛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祂因聖神由童貞瑪利亞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</a:t>
            </a:r>
            <a:r>
              <a:rPr lang="zh-TW" sz="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取得肉軀，而成為人</a:t>
            </a:r>
            <a:r>
              <a:rPr lang="zh-TW" sz="6000" b="1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｝</a:t>
            </a:r>
            <a:endParaRPr sz="6000" b="1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1" name="Google Shape;771;p28"/>
          <p:cNvSpPr txBox="1"/>
          <p:nvPr/>
        </p:nvSpPr>
        <p:spPr>
          <a:xfrm>
            <a:off x="233375" y="404825"/>
            <a:ext cx="8743200" cy="563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祂在般雀比拉多執政時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為我們被釘在十字架上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受難而被埋葬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祂正如聖經所載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第三日復活了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6" name="Google Shape;776;p29"/>
          <p:cNvSpPr txBox="1"/>
          <p:nvPr/>
        </p:nvSpPr>
        <p:spPr>
          <a:xfrm>
            <a:off x="410334" y="436493"/>
            <a:ext cx="7200900" cy="5759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祂升了天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坐在聖父的右邊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祂還要光榮地降來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審判生者死者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祂的神國萬世無疆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1" name="Google Shape;781;p30"/>
          <p:cNvSpPr txBox="1"/>
          <p:nvPr/>
        </p:nvSpPr>
        <p:spPr>
          <a:xfrm>
            <a:off x="556849" y="98309"/>
            <a:ext cx="7989000" cy="66971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我信聖神，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祂是主及賦予生命者，由聖父聖子所共發。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DFKai-SB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祂和聖父聖子，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DFKai-SB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同受欽崇，同享光榮。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DFKai-SB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祂曾藉先知們發言。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6" name="Google Shape;786;p31"/>
          <p:cNvSpPr txBox="1"/>
          <p:nvPr/>
        </p:nvSpPr>
        <p:spPr>
          <a:xfrm>
            <a:off x="539750" y="549275"/>
            <a:ext cx="8928100" cy="2308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我信唯一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至聖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至公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從宗徒傳下來的教會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787" name="Google Shape;787;p31"/>
          <p:cNvSpPr/>
          <p:nvPr/>
        </p:nvSpPr>
        <p:spPr>
          <a:xfrm>
            <a:off x="611188" y="3281363"/>
            <a:ext cx="8424862" cy="2308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我承認赦罪的聖洗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只有一個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2" name="Google Shape;792;p32"/>
          <p:cNvSpPr/>
          <p:nvPr/>
        </p:nvSpPr>
        <p:spPr>
          <a:xfrm>
            <a:off x="675931" y="1027181"/>
            <a:ext cx="6985000" cy="3449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我期待死人的復活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及來世的生命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阿們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7" name="Google Shape;797;p33"/>
          <p:cNvSpPr txBox="1"/>
          <p:nvPr/>
        </p:nvSpPr>
        <p:spPr>
          <a:xfrm>
            <a:off x="468313" y="692150"/>
            <a:ext cx="8064500" cy="4832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8000"/>
              <a:buFont typeface="PMingLiu"/>
              <a:buNone/>
            </a:pPr>
            <a:r>
              <a:rPr lang="zh-TW" sz="8000" b="1" i="0" u="none" strike="noStrike" cap="none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  </a:t>
            </a:r>
            <a:r>
              <a:rPr lang="zh-TW" sz="8500" b="1" i="0" u="none" strike="noStrike" cap="none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信  友  禱  詞</a:t>
            </a:r>
            <a:endParaRPr sz="85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500"/>
              <a:buFont typeface="Times New Roman"/>
              <a:buNone/>
            </a:pPr>
            <a:endParaRPr sz="85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領：我們同聲祈禱</a:t>
            </a:r>
            <a:endParaRPr sz="6600" b="1" i="0" u="none" strike="noStrike" cap="none">
              <a:solidFill>
                <a:schemeClr val="dk1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全體：求主俯聽我們</a:t>
            </a:r>
            <a:endParaRPr sz="6600" b="1" i="0" u="none" strike="noStrike" cap="none">
              <a:solidFill>
                <a:srgbClr val="FF000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5" name="Google Shape;805;p34"/>
          <p:cNvSpPr/>
          <p:nvPr/>
        </p:nvSpPr>
        <p:spPr>
          <a:xfrm>
            <a:off x="103031" y="103032"/>
            <a:ext cx="8944378" cy="68325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1" i="0" u="none" strike="noStrike" cap="none">
                <a:solidFill>
                  <a:srgbClr val="E80000"/>
                </a:solidFill>
                <a:latin typeface="Arial"/>
                <a:ea typeface="Arial"/>
                <a:cs typeface="Arial"/>
                <a:sym typeface="Arial"/>
              </a:rPr>
              <a:t>聖若瑟禱文</a:t>
            </a:r>
            <a:endParaRPr sz="14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71437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6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親愛的聖若瑟，天主的忠僕和聖家慈愛的守護者：</a:t>
            </a:r>
            <a:endParaRPr sz="6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6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我們懇求您的指引和代禱，好使我們能忠實地敬拜上主，勇敢地分享我們的信仰，慷慨地實踐慈悲與善行。</a:t>
            </a:r>
            <a:endParaRPr sz="6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0" name="Google Shape;810;p60"/>
          <p:cNvSpPr/>
          <p:nvPr/>
        </p:nvSpPr>
        <p:spPr>
          <a:xfrm>
            <a:off x="346075" y="0"/>
            <a:ext cx="8766175" cy="70172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1" i="0" u="none" strike="noStrike" cap="none">
                <a:solidFill>
                  <a:srgbClr val="E80000"/>
                </a:solidFill>
                <a:latin typeface="Arial"/>
                <a:ea typeface="Arial"/>
                <a:cs typeface="Arial"/>
                <a:sym typeface="Arial"/>
              </a:rPr>
              <a:t>聖若瑟禱文</a:t>
            </a:r>
            <a:endParaRPr sz="14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6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請協助我們成為傳播福音的使徒，隨時準備分享我們的時間，才能與財富。藉此擴展天主的國度，懇請您教導我們以謙卑和信賴的心接受基督，並在聖體聖事中敬拜祂。</a:t>
            </a:r>
            <a:endParaRPr sz="6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1" name="Google Shape;601;g3b0cbf9bb79_2_72"/>
          <p:cNvSpPr txBox="1">
            <a:spLocks noGrp="1"/>
          </p:cNvSpPr>
          <p:nvPr>
            <p:ph type="title"/>
          </p:nvPr>
        </p:nvSpPr>
        <p:spPr>
          <a:xfrm>
            <a:off x="611187" y="-257175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普天下大欣慶</a:t>
            </a:r>
            <a:endParaRPr/>
          </a:p>
        </p:txBody>
      </p:sp>
      <p:sp>
        <p:nvSpPr>
          <p:cNvPr id="602" name="Google Shape;602;g3b0cbf9bb79_2_72"/>
          <p:cNvSpPr txBox="1">
            <a:spLocks noGrp="1"/>
          </p:cNvSpPr>
          <p:nvPr>
            <p:ph type="body" idx="1"/>
          </p:nvPr>
        </p:nvSpPr>
        <p:spPr>
          <a:xfrm>
            <a:off x="323850" y="836612"/>
            <a:ext cx="87057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717550" marR="0" lvl="0" indent="-7175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46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3. 眾牧童多慶幸， </a:t>
            </a:r>
            <a:endParaRPr sz="46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marR="0" lvl="0" indent="-7175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46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捷足同到馬槽， </a:t>
            </a:r>
            <a:endParaRPr sz="46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marR="0" lvl="0" indent="-7175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46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見若瑟瑪利亞和耶穌聖嬰。</a:t>
            </a:r>
            <a:endParaRPr sz="46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marR="0" lvl="0" indent="-7175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46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一心相尊敬，</a:t>
            </a:r>
            <a:endParaRPr sz="46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marR="0" lvl="0" indent="-7175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46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三聖一家真光榮。  </a:t>
            </a:r>
            <a:endParaRPr sz="46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marR="0" lvl="0" indent="-71755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zh-TW" sz="46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都叩首在地欽崇， </a:t>
            </a:r>
            <a:endParaRPr sz="4600" b="0" i="0" u="none" strike="noStrike" cap="none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marR="0" lvl="0" indent="-71755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zh-TW" sz="46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又叩首在地欽崇， </a:t>
            </a:r>
            <a:endParaRPr sz="4600" b="0" i="0" u="none" strike="noStrike" cap="none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marR="0" lvl="0" indent="-71755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zh-TW" sz="46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再叩首在地欽崇耶穌聖嬰。</a:t>
            </a:r>
            <a:endParaRPr sz="4600" b="0" i="0" u="none" strike="noStrike" cap="none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marR="0" lvl="0" indent="-71755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br>
              <a:rPr lang="zh-TW" sz="46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br>
              <a:rPr lang="zh-TW" sz="46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endParaRPr sz="2400"/>
          </a:p>
        </p:txBody>
      </p:sp>
      <p:sp>
        <p:nvSpPr>
          <p:cNvPr id="603" name="Google Shape;603;g3b0cbf9bb79_2_72"/>
          <p:cNvSpPr txBox="1"/>
          <p:nvPr/>
        </p:nvSpPr>
        <p:spPr>
          <a:xfrm>
            <a:off x="5651500" y="6308725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普天下大欣慶 3 of 3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5" name="Google Shape;815;p156"/>
          <p:cNvSpPr/>
          <p:nvPr/>
        </p:nvSpPr>
        <p:spPr>
          <a:xfrm>
            <a:off x="346075" y="0"/>
            <a:ext cx="8766175" cy="6740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1" i="0" u="none" strike="noStrike" cap="none">
                <a:solidFill>
                  <a:srgbClr val="E80000"/>
                </a:solidFill>
                <a:latin typeface="Arial"/>
                <a:ea typeface="Arial"/>
                <a:cs typeface="Arial"/>
                <a:sym typeface="Arial"/>
              </a:rPr>
              <a:t>聖若瑟禱文</a:t>
            </a:r>
            <a:endParaRPr sz="14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6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慈愛的聖若瑟，請護佑我們避免罪惡的玷污，幫助我們抵禦黑暗的勢力。我們謙卑地請求您透過主耶穌基督，向天父表達我們的祈禱。阿們。</a:t>
            </a:r>
            <a:endParaRPr sz="6000" b="1" i="0" u="none" strike="noStrike" cap="none">
              <a:solidFill>
                <a:srgbClr val="00006C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" name="Google Shape;823;g3aa94af582d_0_0"/>
          <p:cNvSpPr txBox="1"/>
          <p:nvPr/>
        </p:nvSpPr>
        <p:spPr>
          <a:xfrm>
            <a:off x="858631" y="4207605"/>
            <a:ext cx="7454700" cy="8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4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4" name="Google Shape;824;g3aa94af582d_0_0"/>
          <p:cNvSpPr txBox="1"/>
          <p:nvPr/>
        </p:nvSpPr>
        <p:spPr>
          <a:xfrm>
            <a:off x="6395775" y="6367908"/>
            <a:ext cx="26895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zh-TW" sz="1200" b="0" i="0" u="none" strike="noStrike" cap="none">
                <a:solidFill>
                  <a:srgbClr val="1D1D1D"/>
                </a:solidFill>
                <a:latin typeface="DFKai-SB"/>
                <a:ea typeface="DFKai-SB"/>
                <a:cs typeface="DFKai-SB"/>
                <a:sym typeface="DFKai-SB"/>
              </a:rPr>
              <a:t>我的生命、吾主、獻給祢-1 of 2</a:t>
            </a:r>
            <a:endParaRPr sz="1200" b="0" i="0" u="none" strike="noStrike" cap="none">
              <a:solidFill>
                <a:srgbClr val="1D1D1D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825" name="Google Shape;825;g3aa94af582d_0_0"/>
          <p:cNvSpPr txBox="1">
            <a:spLocks noGrp="1"/>
          </p:cNvSpPr>
          <p:nvPr>
            <p:ph type="title" idx="4294967295"/>
          </p:nvPr>
        </p:nvSpPr>
        <p:spPr>
          <a:xfrm>
            <a:off x="413475" y="345752"/>
            <a:ext cx="8496300" cy="11430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006C"/>
                </a:solidFill>
                <a:latin typeface="PMingLiu-ExtB"/>
                <a:ea typeface="PMingLiu-ExtB"/>
                <a:cs typeface="PMingLiu-ExtB"/>
                <a:sym typeface="PMingLiu-ExtB"/>
              </a:rPr>
              <a:t>聖   祭   禮   儀   </a:t>
            </a:r>
            <a:endParaRPr sz="7200" b="1">
              <a:solidFill>
                <a:srgbClr val="E80000"/>
              </a:solidFill>
              <a:latin typeface="PMingLiu-ExtB"/>
              <a:ea typeface="PMingLiu-ExtB"/>
              <a:cs typeface="PMingLiu-ExtB"/>
              <a:sym typeface="PMingLiu-ExtB"/>
            </a:endParaRPr>
          </a:p>
        </p:txBody>
      </p:sp>
      <p:sp>
        <p:nvSpPr>
          <p:cNvPr id="826" name="Google Shape;826;g3aa94af582d_0_0"/>
          <p:cNvSpPr/>
          <p:nvPr/>
        </p:nvSpPr>
        <p:spPr>
          <a:xfrm>
            <a:off x="2566050" y="2990656"/>
            <a:ext cx="4011900" cy="81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6C"/>
              </a:buClr>
              <a:buSzPts val="6600"/>
              <a:buFont typeface="PMingLiu"/>
              <a:buNone/>
            </a:pPr>
            <a:r>
              <a:rPr lang="zh-TW" sz="4800" b="1" i="0" u="none" strike="noStrike" cap="none">
                <a:solidFill>
                  <a:srgbClr val="00006C"/>
                </a:solidFill>
                <a:latin typeface="DFKai-SB"/>
                <a:ea typeface="DFKai-SB"/>
                <a:cs typeface="DFKai-SB"/>
                <a:sym typeface="DFKai-SB"/>
              </a:rPr>
              <a:t>奉  獻  曲</a:t>
            </a:r>
            <a:endParaRPr sz="48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827" name="Google Shape;827;g3aa94af582d_0_0"/>
          <p:cNvSpPr txBox="1">
            <a:spLocks noGrp="1"/>
          </p:cNvSpPr>
          <p:nvPr>
            <p:ph type="title" idx="4294967295"/>
          </p:nvPr>
        </p:nvSpPr>
        <p:spPr>
          <a:xfrm>
            <a:off x="628662" y="3918538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世界之光</a:t>
            </a:r>
            <a:endParaRPr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2" name="Google Shape;832;g3b0cbf9bb79_2_92"/>
          <p:cNvSpPr txBox="1">
            <a:spLocks noGrp="1"/>
          </p:cNvSpPr>
          <p:nvPr>
            <p:ph type="title"/>
          </p:nvPr>
        </p:nvSpPr>
        <p:spPr>
          <a:xfrm>
            <a:off x="604837" y="-242887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世界之光</a:t>
            </a:r>
            <a:endParaRPr/>
          </a:p>
        </p:txBody>
      </p:sp>
      <p:sp>
        <p:nvSpPr>
          <p:cNvPr id="833" name="Google Shape;833;g3b0cbf9bb79_2_92"/>
          <p:cNvSpPr txBox="1">
            <a:spLocks noGrp="1"/>
          </p:cNvSpPr>
          <p:nvPr>
            <p:ph type="body" idx="1"/>
          </p:nvPr>
        </p:nvSpPr>
        <p:spPr>
          <a:xfrm>
            <a:off x="201700" y="896850"/>
            <a:ext cx="88638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717550" marR="0" lvl="0" indent="-7175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51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1. 真光進入世界，</a:t>
            </a:r>
            <a:endParaRPr sz="51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marR="0" lvl="0" indent="-7175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51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我們為光作證，</a:t>
            </a:r>
            <a:endParaRPr sz="51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marR="0" lvl="0" indent="-7175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51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讓世人都得見</a:t>
            </a:r>
            <a:endParaRPr sz="51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marR="0" lvl="0" indent="-7175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51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耶穌基督真神。</a:t>
            </a:r>
            <a:endParaRPr sz="51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marR="0" lvl="0" indent="-71755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6000"/>
              <a:buFont typeface="Arial"/>
              <a:buNone/>
            </a:pPr>
            <a:r>
              <a:rPr lang="zh-TW" sz="51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我們歡欣到主前，</a:t>
            </a:r>
            <a:endParaRPr sz="5100" b="0" i="0" u="none" strike="noStrike" cap="none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marR="0" lvl="0" indent="-71755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6000"/>
              <a:buFont typeface="Arial"/>
              <a:buNone/>
            </a:pPr>
            <a:r>
              <a:rPr lang="zh-TW" sz="51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答覆祢的召喚，</a:t>
            </a:r>
            <a:endParaRPr sz="5100" b="0" i="0" u="none" strike="noStrike" cap="none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marR="0" lvl="0" indent="-71755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6000"/>
              <a:buFont typeface="Arial"/>
              <a:buNone/>
            </a:pPr>
            <a:r>
              <a:rPr lang="zh-TW" sz="51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在愛中奉獻。</a:t>
            </a:r>
            <a:endParaRPr sz="5100" b="0" i="0" u="none" strike="noStrike" cap="none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marR="0" lvl="0" indent="-71755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br>
              <a:rPr lang="zh-TW" sz="51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endParaRPr sz="2300"/>
          </a:p>
        </p:txBody>
      </p:sp>
      <p:sp>
        <p:nvSpPr>
          <p:cNvPr id="834" name="Google Shape;834;g3b0cbf9bb79_2_92"/>
          <p:cNvSpPr txBox="1"/>
          <p:nvPr/>
        </p:nvSpPr>
        <p:spPr>
          <a:xfrm>
            <a:off x="5651500" y="6308725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世界之光 1 of 3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" name="Google Shape;839;g3b0cbf9bb79_2_98"/>
          <p:cNvSpPr txBox="1">
            <a:spLocks noGrp="1"/>
          </p:cNvSpPr>
          <p:nvPr>
            <p:ph type="title"/>
          </p:nvPr>
        </p:nvSpPr>
        <p:spPr>
          <a:xfrm>
            <a:off x="604837" y="-242887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世界之光</a:t>
            </a:r>
            <a:endParaRPr/>
          </a:p>
        </p:txBody>
      </p:sp>
      <p:sp>
        <p:nvSpPr>
          <p:cNvPr id="840" name="Google Shape;840;g3b0cbf9bb79_2_98"/>
          <p:cNvSpPr txBox="1">
            <a:spLocks noGrp="1"/>
          </p:cNvSpPr>
          <p:nvPr>
            <p:ph type="body" idx="1"/>
          </p:nvPr>
        </p:nvSpPr>
        <p:spPr>
          <a:xfrm>
            <a:off x="395275" y="836600"/>
            <a:ext cx="86367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52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2. 主，祢派遣我們，</a:t>
            </a:r>
            <a:endParaRPr sz="52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52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傳揚祢愛無疆，</a:t>
            </a:r>
            <a:endParaRPr sz="52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52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使未識祢的人</a:t>
            </a:r>
            <a:endParaRPr sz="52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52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也分享主平安。</a:t>
            </a:r>
            <a:endParaRPr sz="52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6000"/>
              <a:buFont typeface="Arial"/>
              <a:buNone/>
            </a:pPr>
            <a:r>
              <a:rPr lang="zh-TW" sz="52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我們歡欣到主前，</a:t>
            </a:r>
            <a:endParaRPr sz="5200" b="0" i="0" u="none" strike="noStrike" cap="none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6000"/>
              <a:buFont typeface="Arial"/>
              <a:buNone/>
            </a:pPr>
            <a:r>
              <a:rPr lang="zh-TW" sz="52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答覆祢的召喚，</a:t>
            </a:r>
            <a:endParaRPr sz="5200" b="0" i="0" u="none" strike="noStrike" cap="none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6000"/>
              <a:buFont typeface="Arial"/>
              <a:buNone/>
            </a:pPr>
            <a:r>
              <a:rPr lang="zh-TW" sz="52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在愛中奉獻。</a:t>
            </a:r>
            <a:endParaRPr sz="5200" b="0" i="0" u="none" strike="noStrike" cap="none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br>
              <a:rPr lang="zh-TW" sz="52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endParaRPr sz="2400"/>
          </a:p>
        </p:txBody>
      </p:sp>
      <p:sp>
        <p:nvSpPr>
          <p:cNvPr id="841" name="Google Shape;841;g3b0cbf9bb79_2_98"/>
          <p:cNvSpPr txBox="1"/>
          <p:nvPr/>
        </p:nvSpPr>
        <p:spPr>
          <a:xfrm>
            <a:off x="5651500" y="6308725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世界之光 2 of 3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7" name="Google Shape;847;g3b0cbf9bb79_2_104"/>
          <p:cNvSpPr txBox="1">
            <a:spLocks noGrp="1"/>
          </p:cNvSpPr>
          <p:nvPr>
            <p:ph type="title"/>
          </p:nvPr>
        </p:nvSpPr>
        <p:spPr>
          <a:xfrm>
            <a:off x="604837" y="-242887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世界之光</a:t>
            </a:r>
            <a:endParaRPr/>
          </a:p>
        </p:txBody>
      </p:sp>
      <p:sp>
        <p:nvSpPr>
          <p:cNvPr id="848" name="Google Shape;848;g3b0cbf9bb79_2_104"/>
          <p:cNvSpPr txBox="1">
            <a:spLocks noGrp="1"/>
          </p:cNvSpPr>
          <p:nvPr>
            <p:ph type="body" idx="1"/>
          </p:nvPr>
        </p:nvSpPr>
        <p:spPr>
          <a:xfrm>
            <a:off x="406487" y="1124700"/>
            <a:ext cx="84249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55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3. 求主垂憐世人，</a:t>
            </a:r>
            <a:endParaRPr sz="55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55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消除人間紛爭，</a:t>
            </a:r>
            <a:endParaRPr sz="55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55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祢是和平君王</a:t>
            </a:r>
            <a:endParaRPr sz="55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55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快將神國拓展。</a:t>
            </a:r>
            <a:endParaRPr sz="55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6000"/>
              <a:buFont typeface="Arial"/>
              <a:buNone/>
            </a:pPr>
            <a:r>
              <a:rPr lang="zh-TW" sz="55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阿肋路亞！阿肋路亞！</a:t>
            </a:r>
            <a:endParaRPr sz="5500" b="0" i="0" u="none" strike="noStrike" cap="none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6000"/>
              <a:buFont typeface="Arial"/>
              <a:buNone/>
            </a:pPr>
            <a:r>
              <a:rPr lang="zh-TW" sz="55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阿肋路亞！</a:t>
            </a:r>
            <a:endParaRPr sz="5500" b="0" i="0" u="none" strike="noStrike" cap="none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br>
              <a:rPr lang="zh-TW" sz="55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br>
              <a:rPr lang="zh-TW" sz="55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endParaRPr sz="2700"/>
          </a:p>
        </p:txBody>
      </p:sp>
      <p:sp>
        <p:nvSpPr>
          <p:cNvPr id="849" name="Google Shape;849;g3b0cbf9bb79_2_104"/>
          <p:cNvSpPr txBox="1"/>
          <p:nvPr/>
        </p:nvSpPr>
        <p:spPr>
          <a:xfrm>
            <a:off x="5651500" y="6308725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世界之光 3 of 3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4" name="Google Shape;854;p39"/>
          <p:cNvSpPr txBox="1"/>
          <p:nvPr/>
        </p:nvSpPr>
        <p:spPr>
          <a:xfrm>
            <a:off x="398462" y="379210"/>
            <a:ext cx="8347075" cy="6186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各位教友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請你們祈禱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望全能的天主聖父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收納我和你們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共同奉獻的聖祭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9" name="Google Shape;859;p40"/>
          <p:cNvSpPr txBox="1"/>
          <p:nvPr/>
        </p:nvSpPr>
        <p:spPr>
          <a:xfrm>
            <a:off x="574675" y="260350"/>
            <a:ext cx="7958138" cy="6297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望上主從祢的手中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60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收納這個聖祭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為讚</a:t>
            </a:r>
            <a:endParaRPr sz="60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美並光榮祂的聖名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也為我們和祂整個聖</a:t>
            </a:r>
            <a:endParaRPr sz="60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教會的益處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4" name="Google Shape;864;p41"/>
          <p:cNvSpPr/>
          <p:nvPr/>
        </p:nvSpPr>
        <p:spPr>
          <a:xfrm>
            <a:off x="323850" y="1844675"/>
            <a:ext cx="8351838" cy="452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主禮：……….</a:t>
            </a: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以上所求是</a:t>
            </a:r>
            <a:endParaRPr sz="60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靠我們的主基督。</a:t>
            </a:r>
            <a:endParaRPr sz="60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 們</a:t>
            </a:r>
            <a:endParaRPr sz="60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865" name="Google Shape;865;p41"/>
          <p:cNvSpPr txBox="1"/>
          <p:nvPr/>
        </p:nvSpPr>
        <p:spPr>
          <a:xfrm>
            <a:off x="468313" y="404813"/>
            <a:ext cx="8207375" cy="115252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1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獻     禮     經</a:t>
            </a:r>
            <a:endParaRPr sz="7200" b="1" i="0" u="none" strike="noStrike" cap="non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" name="Google Shape;870;p42"/>
          <p:cNvSpPr txBox="1"/>
          <p:nvPr/>
        </p:nvSpPr>
        <p:spPr>
          <a:xfrm>
            <a:off x="250825" y="1700213"/>
            <a:ext cx="8569325" cy="4487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願主與你們同在</a:t>
            </a: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也與你的心靈同在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請舉心向上</a:t>
            </a: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我們全心歸向上主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1" name="Google Shape;871;p42"/>
          <p:cNvSpPr/>
          <p:nvPr/>
        </p:nvSpPr>
        <p:spPr>
          <a:xfrm>
            <a:off x="4479925" y="3035300"/>
            <a:ext cx="184150" cy="1463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2" name="Google Shape;872;p42"/>
          <p:cNvSpPr txBox="1">
            <a:spLocks noGrp="1"/>
          </p:cNvSpPr>
          <p:nvPr>
            <p:ph type="title" idx="4294967295"/>
          </p:nvPr>
        </p:nvSpPr>
        <p:spPr>
          <a:xfrm>
            <a:off x="468313" y="404813"/>
            <a:ext cx="8207375" cy="10795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感     恩     經</a:t>
            </a:r>
            <a:endParaRPr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7" name="Google Shape;877;p43"/>
          <p:cNvSpPr txBox="1"/>
          <p:nvPr/>
        </p:nvSpPr>
        <p:spPr>
          <a:xfrm>
            <a:off x="387350" y="692150"/>
            <a:ext cx="8424863" cy="2308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請大家感謝上主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    我們的天主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8" name="Google Shape;878;p43"/>
          <p:cNvSpPr/>
          <p:nvPr/>
        </p:nvSpPr>
        <p:spPr>
          <a:xfrm>
            <a:off x="4479925" y="3035300"/>
            <a:ext cx="184150" cy="1463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9" name="Google Shape;879;p43"/>
          <p:cNvSpPr/>
          <p:nvPr/>
        </p:nvSpPr>
        <p:spPr>
          <a:xfrm>
            <a:off x="315913" y="3797714"/>
            <a:ext cx="8648700" cy="11064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這是理所當然的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8" name="Google Shape;608;p2"/>
          <p:cNvSpPr txBox="1">
            <a:spLocks noGrp="1"/>
          </p:cNvSpPr>
          <p:nvPr>
            <p:ph type="title" idx="4294967295"/>
          </p:nvPr>
        </p:nvSpPr>
        <p:spPr>
          <a:xfrm>
            <a:off x="498475" y="265113"/>
            <a:ext cx="8105775" cy="1147762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致     候     詞</a:t>
            </a:r>
            <a:endParaRPr/>
          </a:p>
        </p:txBody>
      </p:sp>
      <p:sp>
        <p:nvSpPr>
          <p:cNvPr id="609" name="Google Shape;609;p2"/>
          <p:cNvSpPr txBox="1"/>
          <p:nvPr/>
        </p:nvSpPr>
        <p:spPr>
          <a:xfrm>
            <a:off x="1116013" y="1954213"/>
            <a:ext cx="6985000" cy="2124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因父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及子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    及聖神之名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0" name="Google Shape;610;p2"/>
          <p:cNvSpPr txBox="1"/>
          <p:nvPr/>
        </p:nvSpPr>
        <p:spPr>
          <a:xfrm>
            <a:off x="1111250" y="4724400"/>
            <a:ext cx="5548313" cy="1108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 們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4" name="Google Shape;884;p44"/>
          <p:cNvSpPr/>
          <p:nvPr/>
        </p:nvSpPr>
        <p:spPr>
          <a:xfrm>
            <a:off x="539750" y="260350"/>
            <a:ext cx="8296275" cy="6297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聖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聖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聖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上主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萬有的主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祢的光榮充滿天地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歡呼之聲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響徹雲霄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奉主名而來的當受讚美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歡呼之聲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響徹雲霄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9" name="Google Shape;889;p45"/>
          <p:cNvSpPr txBox="1">
            <a:spLocks noGrp="1"/>
          </p:cNvSpPr>
          <p:nvPr>
            <p:ph type="title"/>
          </p:nvPr>
        </p:nvSpPr>
        <p:spPr>
          <a:xfrm>
            <a:off x="539750" y="1628775"/>
            <a:ext cx="8064500" cy="1430338"/>
          </a:xfrm>
          <a:prstGeom prst="rect">
            <a:avLst/>
          </a:prstGeom>
          <a:noFill/>
          <a:ln w="19050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8800" b="1">
                <a:solidFill>
                  <a:srgbClr val="212163"/>
                </a:solidFill>
                <a:latin typeface="Arial"/>
                <a:ea typeface="Arial"/>
                <a:cs typeface="Arial"/>
                <a:sym typeface="Arial"/>
              </a:rPr>
              <a:t>成  聖  體  禮</a:t>
            </a:r>
            <a:endParaRPr/>
          </a:p>
        </p:txBody>
      </p:sp>
      <p:sp>
        <p:nvSpPr>
          <p:cNvPr id="890" name="Google Shape;890;p45"/>
          <p:cNvSpPr txBox="1"/>
          <p:nvPr/>
        </p:nvSpPr>
        <p:spPr>
          <a:xfrm>
            <a:off x="2627313" y="3644900"/>
            <a:ext cx="3673475" cy="923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【請跪下】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5" name="Google Shape;895;p46"/>
          <p:cNvSpPr txBox="1"/>
          <p:nvPr/>
        </p:nvSpPr>
        <p:spPr>
          <a:xfrm>
            <a:off x="323850" y="814178"/>
            <a:ext cx="8713788" cy="47458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3000"/>
              <a:buFont typeface="DFKai-SB"/>
              <a:buNone/>
            </a:pP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基督，</a:t>
            </a:r>
            <a:endParaRPr sz="4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4000"/>
              <a:buFont typeface="DFKai-SB"/>
              <a:buNone/>
            </a:pP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我們傳報祢的聖死，</a:t>
            </a:r>
            <a:endParaRPr sz="4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4000"/>
              <a:buFont typeface="DFKai-SB"/>
              <a:buNone/>
            </a:pP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我們歌頌祢的復活，</a:t>
            </a:r>
            <a:endParaRPr sz="48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4000"/>
              <a:buFont typeface="DFKai-SB"/>
              <a:buNone/>
            </a:pP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我們期待祢光榮地來臨。</a:t>
            </a:r>
            <a:endParaRPr sz="48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0" name="Google Shape;900;p47"/>
          <p:cNvSpPr/>
          <p:nvPr/>
        </p:nvSpPr>
        <p:spPr>
          <a:xfrm>
            <a:off x="363606" y="484325"/>
            <a:ext cx="8343072" cy="5816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全能的天主聖父,愿一切崇敬和榮耀, 藉著基督, 偕同基督, 在基督內, 並聯合聖神, 都歸於祢, 直到永遠。</a:t>
            </a:r>
            <a:r>
              <a:rPr lang="zh-TW" sz="62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阿們</a:t>
            </a:r>
            <a:r>
              <a:rPr lang="zh-TW" sz="62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6200" b="0" i="0" u="none" strike="noStrike" cap="none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6" name="Google Shape;906;p48"/>
          <p:cNvSpPr txBox="1">
            <a:spLocks noGrp="1"/>
          </p:cNvSpPr>
          <p:nvPr>
            <p:ph type="title"/>
          </p:nvPr>
        </p:nvSpPr>
        <p:spPr>
          <a:xfrm>
            <a:off x="539750" y="333375"/>
            <a:ext cx="7991475" cy="1223963"/>
          </a:xfrm>
          <a:prstGeom prst="rect">
            <a:avLst/>
          </a:prstGeom>
          <a:noFill/>
          <a:ln w="9525" cap="flat" cmpd="sng">
            <a:solidFill>
              <a:srgbClr val="EF1903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rPr>
              <a:t>領   聖   體   禮</a:t>
            </a:r>
            <a:endParaRPr/>
          </a:p>
        </p:txBody>
      </p:sp>
      <p:sp>
        <p:nvSpPr>
          <p:cNvPr id="907" name="Google Shape;907;p48"/>
          <p:cNvSpPr txBox="1"/>
          <p:nvPr/>
        </p:nvSpPr>
        <p:spPr>
          <a:xfrm>
            <a:off x="395288" y="1700213"/>
            <a:ext cx="8569325" cy="60944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：…… 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我們的天父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48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願祢的名受顯揚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48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願祢的國來臨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48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願祢的旨意奉行在人間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48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如同在天上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endParaRPr sz="5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2" name="Google Shape;912;p49"/>
          <p:cNvSpPr txBox="1"/>
          <p:nvPr/>
        </p:nvSpPr>
        <p:spPr>
          <a:xfrm>
            <a:off x="468313" y="115888"/>
            <a:ext cx="8280400" cy="674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求祢今天賞給我們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日用的食糧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求祢寬恕我們的罪過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如同我們寬恕別人一樣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不要讓我們陷於誘惑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但救我們免於凶惡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5400" b="0" i="0" u="none" strike="noStrike" cap="none">
                <a:solidFill>
                  <a:srgbClr val="E8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3" name="Google Shape;913;p49"/>
          <p:cNvSpPr/>
          <p:nvPr/>
        </p:nvSpPr>
        <p:spPr>
          <a:xfrm>
            <a:off x="4479925" y="3035300"/>
            <a:ext cx="184150" cy="1463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8" name="Google Shape;918;p50"/>
          <p:cNvSpPr txBox="1">
            <a:spLocks noGrp="1"/>
          </p:cNvSpPr>
          <p:nvPr>
            <p:ph type="title" idx="4294967295"/>
          </p:nvPr>
        </p:nvSpPr>
        <p:spPr>
          <a:xfrm>
            <a:off x="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>
                <a:latin typeface="DFKai-SB"/>
                <a:ea typeface="DFKai-SB"/>
                <a:cs typeface="DFKai-SB"/>
                <a:sym typeface="DFKai-SB"/>
              </a:rPr>
              <a:t>　</a:t>
            </a:r>
            <a:endParaRPr/>
          </a:p>
        </p:txBody>
      </p:sp>
      <p:sp>
        <p:nvSpPr>
          <p:cNvPr id="919" name="Google Shape;919;p50"/>
          <p:cNvSpPr txBox="1"/>
          <p:nvPr/>
        </p:nvSpPr>
        <p:spPr>
          <a:xfrm>
            <a:off x="755650" y="115888"/>
            <a:ext cx="6484938" cy="6186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   天下萬國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   普世權威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　  一切榮耀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   永歸於祢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4" name="Google Shape;924;p51"/>
          <p:cNvSpPr/>
          <p:nvPr/>
        </p:nvSpPr>
        <p:spPr>
          <a:xfrm>
            <a:off x="250824" y="0"/>
            <a:ext cx="8595001" cy="646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：……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祢是天主</a:t>
            </a: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永生永王</a:t>
            </a: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 們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9" name="Google Shape;929;p52"/>
          <p:cNvSpPr txBox="1"/>
          <p:nvPr/>
        </p:nvSpPr>
        <p:spPr>
          <a:xfrm>
            <a:off x="179388" y="625475"/>
            <a:ext cx="8569325" cy="193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願主的平安常與你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    們同在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0" name="Google Shape;930;p52"/>
          <p:cNvSpPr txBox="1"/>
          <p:nvPr/>
        </p:nvSpPr>
        <p:spPr>
          <a:xfrm>
            <a:off x="179388" y="4437063"/>
            <a:ext cx="8569325" cy="1108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請大家互祝平安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1" name="Google Shape;931;p52"/>
          <p:cNvSpPr txBox="1"/>
          <p:nvPr/>
        </p:nvSpPr>
        <p:spPr>
          <a:xfrm>
            <a:off x="179388" y="2917825"/>
            <a:ext cx="8569325" cy="10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也與你的心靈同在</a:t>
            </a:r>
            <a:endParaRPr sz="60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6" name="Google Shape;936;p53"/>
          <p:cNvSpPr txBox="1"/>
          <p:nvPr/>
        </p:nvSpPr>
        <p:spPr>
          <a:xfrm>
            <a:off x="739327" y="39757"/>
            <a:ext cx="7728809" cy="69618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除免世罪的天主羔羊，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求祢垂憐我們。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除免世罪的天主羔羊，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求祢垂憐我們。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除免世罪的天主羔羊，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求祢賜給我們平安。 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　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" name="Google Shape;615;p3"/>
          <p:cNvSpPr txBox="1"/>
          <p:nvPr/>
        </p:nvSpPr>
        <p:spPr>
          <a:xfrm>
            <a:off x="179400" y="661362"/>
            <a:ext cx="8796600" cy="54168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6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主禮：願天父的慈愛，</a:t>
            </a:r>
            <a:endParaRPr sz="5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DFKai-SB"/>
              <a:buNone/>
            </a:pPr>
            <a:r>
              <a:rPr lang="zh-TW" sz="56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    基督的聖寵，</a:t>
            </a:r>
            <a:endParaRPr sz="5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DFKai-SB"/>
              <a:buNone/>
            </a:pPr>
            <a:r>
              <a:rPr lang="zh-TW" sz="56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    聖神的恩賜，</a:t>
            </a:r>
            <a:endParaRPr sz="5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DFKai-SB"/>
              <a:buNone/>
            </a:pPr>
            <a:r>
              <a:rPr lang="zh-TW" sz="56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    與你們同在。</a:t>
            </a:r>
            <a:endParaRPr sz="5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6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全體：也與你的心靈同在。</a:t>
            </a:r>
            <a:endParaRPr sz="5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1" name="Google Shape;941;p54"/>
          <p:cNvSpPr txBox="1"/>
          <p:nvPr/>
        </p:nvSpPr>
        <p:spPr>
          <a:xfrm>
            <a:off x="827088" y="476250"/>
            <a:ext cx="7632700" cy="6973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：… , 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蒙召來赴聖宴的人是有福的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主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我當不起祢到我心裡來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只要祢說一句話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我的靈魂就會痊癒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6" name="Google Shape;946;p55" descr="C:\Users\Josephine\Desktop\imagesCAINE33Q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979613" y="549275"/>
            <a:ext cx="5132387" cy="3702050"/>
          </a:xfrm>
          <a:prstGeom prst="rect">
            <a:avLst/>
          </a:prstGeom>
          <a:noFill/>
          <a:ln>
            <a:noFill/>
          </a:ln>
        </p:spPr>
      </p:pic>
      <p:sp>
        <p:nvSpPr>
          <p:cNvPr id="947" name="Google Shape;947;p55"/>
          <p:cNvSpPr txBox="1"/>
          <p:nvPr/>
        </p:nvSpPr>
        <p:spPr>
          <a:xfrm flipH="1">
            <a:off x="717550" y="4576763"/>
            <a:ext cx="7921625" cy="1016000"/>
          </a:xfrm>
          <a:prstGeom prst="rect">
            <a:avLst/>
          </a:prstGeom>
          <a:noFill/>
          <a:ln w="9525" cap="flat" cmpd="sng">
            <a:solidFill>
              <a:srgbClr val="E80000"/>
            </a:solidFill>
            <a:prstDash val="dash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800"/>
              <a:buFont typeface="Arial"/>
              <a:buNone/>
            </a:pPr>
            <a:r>
              <a:rPr lang="zh-TW" sz="5800" b="0" i="0" u="none" strike="noStrike" cap="none">
                <a:solidFill>
                  <a:srgbClr val="E80000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zh-TW" sz="6000" b="0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請教友依序恭領聖體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" name="Google Shape;952;g3aaa50201ad_0_0"/>
          <p:cNvSpPr txBox="1"/>
          <p:nvPr/>
        </p:nvSpPr>
        <p:spPr>
          <a:xfrm>
            <a:off x="539688" y="358775"/>
            <a:ext cx="8207400" cy="831000"/>
          </a:xfrm>
          <a:prstGeom prst="rect">
            <a:avLst/>
          </a:prstGeom>
          <a:noFill/>
          <a:ln w="9525" cap="flat" cmpd="sng">
            <a:solidFill>
              <a:srgbClr val="E8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zh-TW" sz="4800" b="1" i="0" u="none" strike="noStrike" cap="non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領      主      曲</a:t>
            </a:r>
            <a:r>
              <a:rPr lang="zh-TW" sz="4800" b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- 1</a:t>
            </a:r>
            <a:endParaRPr sz="4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3" name="Google Shape;953;g3aaa50201ad_0_0"/>
          <p:cNvSpPr txBox="1">
            <a:spLocks noGrp="1"/>
          </p:cNvSpPr>
          <p:nvPr>
            <p:ph type="title" idx="4294967295"/>
          </p:nvPr>
        </p:nvSpPr>
        <p:spPr>
          <a:xfrm>
            <a:off x="700062" y="2312063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星光皎潔</a:t>
            </a:r>
            <a:endParaRPr/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8" name="Google Shape;958;g3b0cbf9bb79_2_128"/>
          <p:cNvSpPr txBox="1">
            <a:spLocks noGrp="1"/>
          </p:cNvSpPr>
          <p:nvPr>
            <p:ph type="title"/>
          </p:nvPr>
        </p:nvSpPr>
        <p:spPr>
          <a:xfrm>
            <a:off x="604837" y="-242887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星光皎潔</a:t>
            </a:r>
            <a:endParaRPr/>
          </a:p>
        </p:txBody>
      </p:sp>
      <p:sp>
        <p:nvSpPr>
          <p:cNvPr id="959" name="Google Shape;959;g3b0cbf9bb79_2_128"/>
          <p:cNvSpPr txBox="1">
            <a:spLocks noGrp="1"/>
          </p:cNvSpPr>
          <p:nvPr>
            <p:ph type="body" idx="1"/>
          </p:nvPr>
        </p:nvSpPr>
        <p:spPr>
          <a:xfrm>
            <a:off x="336550" y="908050"/>
            <a:ext cx="84249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143000" marR="0" lvl="0" indent="-11430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AutoNum type="arabicPeriod"/>
            </a:pPr>
            <a:r>
              <a:rPr lang="zh-TW" sz="54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星光皎潔輝耀明，</a:t>
            </a:r>
            <a:endParaRPr sz="54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45720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4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馬棚內夜靜靜。</a:t>
            </a:r>
            <a:endParaRPr/>
          </a:p>
          <a:p>
            <a:pPr marL="1143000" marR="0" lvl="0" indent="-114300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童貞女玉潔冰清，</a:t>
            </a:r>
            <a:endParaRPr sz="54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1143000" marR="0" lvl="0" indent="-114300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誕生人類救星。 </a:t>
            </a:r>
            <a:endParaRPr/>
          </a:p>
          <a:p>
            <a:pPr marL="1143000" marR="0" lvl="0" indent="-114300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聖子屈尊取人性，</a:t>
            </a:r>
            <a:endParaRPr sz="54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1143000" marR="0" lvl="0" indent="-114300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今霽降世白冷郡，</a:t>
            </a:r>
            <a:endParaRPr sz="54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1143000" marR="0" lvl="0" indent="-114300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時值子夜三更。</a:t>
            </a:r>
            <a:br>
              <a:rPr lang="zh-TW" sz="54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br>
              <a:rPr lang="zh-TW" sz="54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endParaRPr/>
          </a:p>
        </p:txBody>
      </p:sp>
      <p:sp>
        <p:nvSpPr>
          <p:cNvPr id="960" name="Google Shape;960;g3b0cbf9bb79_2_128"/>
          <p:cNvSpPr txBox="1"/>
          <p:nvPr/>
        </p:nvSpPr>
        <p:spPr>
          <a:xfrm>
            <a:off x="5651500" y="6308725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星光皎潔 1 of 3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5" name="Google Shape;965;g3b0cbf9bb79_2_134"/>
          <p:cNvSpPr txBox="1">
            <a:spLocks noGrp="1"/>
          </p:cNvSpPr>
          <p:nvPr>
            <p:ph type="title"/>
          </p:nvPr>
        </p:nvSpPr>
        <p:spPr>
          <a:xfrm>
            <a:off x="604837" y="-242887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星光皎潔</a:t>
            </a:r>
            <a:endParaRPr/>
          </a:p>
        </p:txBody>
      </p:sp>
      <p:sp>
        <p:nvSpPr>
          <p:cNvPr id="966" name="Google Shape;966;g3b0cbf9bb79_2_134"/>
          <p:cNvSpPr txBox="1">
            <a:spLocks noGrp="1"/>
          </p:cNvSpPr>
          <p:nvPr>
            <p:ph type="body" idx="1"/>
          </p:nvPr>
        </p:nvSpPr>
        <p:spPr>
          <a:xfrm>
            <a:off x="336550" y="692150"/>
            <a:ext cx="87177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1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2. 半空天神傳福音，</a:t>
            </a:r>
            <a:endParaRPr sz="51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1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守夜牧童震驚。</a:t>
            </a:r>
            <a:endParaRPr sz="2900"/>
          </a:p>
          <a:p>
            <a:pPr marL="806450" marR="0" lvl="0" indent="-80645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1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趕往山洞馬棚進，</a:t>
            </a:r>
            <a:endParaRPr sz="51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1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馬槽燦爛光明。 </a:t>
            </a:r>
            <a:endParaRPr sz="2900"/>
          </a:p>
          <a:p>
            <a:pPr marL="806450" marR="0" lvl="0" indent="-80645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1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襁褓裹體主聖嬰，</a:t>
            </a:r>
            <a:endParaRPr sz="51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1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匍匐欽崇朝禮敬，</a:t>
            </a:r>
            <a:endParaRPr sz="51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1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飛奔四方報信。</a:t>
            </a:r>
            <a:endParaRPr sz="2900"/>
          </a:p>
          <a:p>
            <a:pPr marL="806450" marR="0" lvl="0" indent="-80645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br>
              <a:rPr lang="zh-TW" sz="51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endParaRPr sz="2900"/>
          </a:p>
          <a:p>
            <a:pPr marL="0" marR="0" lvl="0" indent="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None/>
            </a:pPr>
            <a:br>
              <a:rPr lang="zh-TW" sz="51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br>
              <a:rPr lang="zh-TW" sz="51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endParaRPr sz="2900"/>
          </a:p>
        </p:txBody>
      </p:sp>
      <p:sp>
        <p:nvSpPr>
          <p:cNvPr id="967" name="Google Shape;967;g3b0cbf9bb79_2_134"/>
          <p:cNvSpPr txBox="1"/>
          <p:nvPr/>
        </p:nvSpPr>
        <p:spPr>
          <a:xfrm>
            <a:off x="5651500" y="6308725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星光皎潔 2 of 3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" name="Google Shape;972;g3b0cbf9bb79_2_140"/>
          <p:cNvSpPr txBox="1">
            <a:spLocks noGrp="1"/>
          </p:cNvSpPr>
          <p:nvPr>
            <p:ph type="title"/>
          </p:nvPr>
        </p:nvSpPr>
        <p:spPr>
          <a:xfrm>
            <a:off x="604837" y="-242887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星光皎潔</a:t>
            </a:r>
            <a:endParaRPr/>
          </a:p>
        </p:txBody>
      </p:sp>
      <p:sp>
        <p:nvSpPr>
          <p:cNvPr id="973" name="Google Shape;973;g3b0cbf9bb79_2_140"/>
          <p:cNvSpPr txBox="1">
            <a:spLocks noGrp="1"/>
          </p:cNvSpPr>
          <p:nvPr>
            <p:ph type="body" idx="1"/>
          </p:nvPr>
        </p:nvSpPr>
        <p:spPr>
          <a:xfrm>
            <a:off x="336550" y="765175"/>
            <a:ext cx="86730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1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3. 耶穌恩主已降臨，</a:t>
            </a:r>
            <a:endParaRPr sz="51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1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普世萬民歡慶。</a:t>
            </a:r>
            <a:endParaRPr sz="2900"/>
          </a:p>
          <a:p>
            <a:pPr marL="806450" marR="0" lvl="0" indent="-80645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1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虔心奉獻我心靈，</a:t>
            </a:r>
            <a:endParaRPr sz="51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1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感謝聖子恩情。</a:t>
            </a:r>
            <a:endParaRPr sz="2900"/>
          </a:p>
          <a:p>
            <a:pPr marL="806450" marR="0" lvl="0" indent="-80645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1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聖父聖神共榮欽，</a:t>
            </a:r>
            <a:endParaRPr sz="51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1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萬古千秋頌聖名，</a:t>
            </a:r>
            <a:endParaRPr sz="51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1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永生永王無垠。</a:t>
            </a:r>
            <a:br>
              <a:rPr lang="zh-TW" sz="51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br>
              <a:rPr lang="zh-TW" sz="51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endParaRPr sz="2900"/>
          </a:p>
        </p:txBody>
      </p:sp>
      <p:sp>
        <p:nvSpPr>
          <p:cNvPr id="974" name="Google Shape;974;g3b0cbf9bb79_2_140"/>
          <p:cNvSpPr txBox="1"/>
          <p:nvPr/>
        </p:nvSpPr>
        <p:spPr>
          <a:xfrm>
            <a:off x="5651500" y="6308725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星光皎潔 3 of 3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9" name="Google Shape;979;g3b0cbf9bb79_2_124"/>
          <p:cNvSpPr txBox="1"/>
          <p:nvPr/>
        </p:nvSpPr>
        <p:spPr>
          <a:xfrm>
            <a:off x="539688" y="358775"/>
            <a:ext cx="8207400" cy="831000"/>
          </a:xfrm>
          <a:prstGeom prst="rect">
            <a:avLst/>
          </a:prstGeom>
          <a:noFill/>
          <a:ln w="9525" cap="flat" cmpd="sng">
            <a:solidFill>
              <a:srgbClr val="E8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zh-TW" sz="4800" b="1" i="0" u="none" strike="noStrike" cap="non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領      主      曲</a:t>
            </a:r>
            <a:r>
              <a:rPr lang="zh-TW" sz="4800" b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- 2</a:t>
            </a:r>
            <a:endParaRPr sz="4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0" name="Google Shape;980;g3b0cbf9bb79_2_124"/>
          <p:cNvSpPr txBox="1">
            <a:spLocks noGrp="1"/>
          </p:cNvSpPr>
          <p:nvPr>
            <p:ph type="title" idx="4294967295"/>
          </p:nvPr>
        </p:nvSpPr>
        <p:spPr>
          <a:xfrm>
            <a:off x="784112" y="2457738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平安夜</a:t>
            </a:r>
            <a:endParaRPr/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5" name="Google Shape;985;g3b0cbf9bb79_2_159"/>
          <p:cNvSpPr txBox="1">
            <a:spLocks noGrp="1"/>
          </p:cNvSpPr>
          <p:nvPr>
            <p:ph type="title"/>
          </p:nvPr>
        </p:nvSpPr>
        <p:spPr>
          <a:xfrm>
            <a:off x="604837" y="-242887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平安夜</a:t>
            </a:r>
            <a:endParaRPr/>
          </a:p>
        </p:txBody>
      </p:sp>
      <p:sp>
        <p:nvSpPr>
          <p:cNvPr id="986" name="Google Shape;986;g3b0cbf9bb79_2_159"/>
          <p:cNvSpPr txBox="1">
            <a:spLocks noGrp="1"/>
          </p:cNvSpPr>
          <p:nvPr>
            <p:ph type="body" idx="1"/>
          </p:nvPr>
        </p:nvSpPr>
        <p:spPr>
          <a:xfrm>
            <a:off x="336550" y="908050"/>
            <a:ext cx="86169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1. 平安夜 ，聖善夜 ，</a:t>
            </a:r>
            <a:endParaRPr sz="6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>
                <a:latin typeface="Microsoft YaHei"/>
                <a:ea typeface="Microsoft YaHei"/>
                <a:cs typeface="Microsoft YaHei"/>
                <a:sym typeface="Microsoft YaHei"/>
              </a:rPr>
              <a:t>  </a:t>
            </a: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萬暗中 ，光華射， </a:t>
            </a:r>
            <a:endParaRPr sz="6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照著聖母也照著聖嬰，</a:t>
            </a:r>
            <a:endParaRPr sz="6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多少慈祥也多少天真，</a:t>
            </a:r>
            <a:endParaRPr sz="6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靜享天賜安眠，</a:t>
            </a:r>
            <a:endParaRPr sz="6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靜享天賜安眠。</a:t>
            </a:r>
            <a:b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b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endParaRPr/>
          </a:p>
        </p:txBody>
      </p:sp>
      <p:sp>
        <p:nvSpPr>
          <p:cNvPr id="987" name="Google Shape;987;g3b0cbf9bb79_2_159"/>
          <p:cNvSpPr txBox="1"/>
          <p:nvPr/>
        </p:nvSpPr>
        <p:spPr>
          <a:xfrm>
            <a:off x="5651500" y="6308725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平安夜 1 of 4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2" name="Google Shape;992;g3b0cbf9bb79_2_165"/>
          <p:cNvSpPr txBox="1">
            <a:spLocks noGrp="1"/>
          </p:cNvSpPr>
          <p:nvPr>
            <p:ph type="title"/>
          </p:nvPr>
        </p:nvSpPr>
        <p:spPr>
          <a:xfrm>
            <a:off x="604837" y="-242887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平安夜</a:t>
            </a:r>
            <a:endParaRPr/>
          </a:p>
        </p:txBody>
      </p:sp>
      <p:sp>
        <p:nvSpPr>
          <p:cNvPr id="993" name="Google Shape;993;g3b0cbf9bb79_2_165"/>
          <p:cNvSpPr txBox="1">
            <a:spLocks noGrp="1"/>
          </p:cNvSpPr>
          <p:nvPr>
            <p:ph type="body" idx="1"/>
          </p:nvPr>
        </p:nvSpPr>
        <p:spPr>
          <a:xfrm>
            <a:off x="336550" y="908050"/>
            <a:ext cx="86283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2. 平安夜，聖善夜，</a:t>
            </a:r>
            <a:endParaRPr sz="6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>
                <a:latin typeface="Microsoft YaHei"/>
                <a:ea typeface="Microsoft YaHei"/>
                <a:cs typeface="Microsoft YaHei"/>
                <a:sym typeface="Microsoft YaHei"/>
              </a:rPr>
              <a:t>   </a:t>
            </a: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牧羊人，在曠野，</a:t>
            </a:r>
            <a:endParaRPr sz="6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忽然看見了天上光華，</a:t>
            </a:r>
            <a:endParaRPr sz="6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聽見天軍唱哈利路亞，</a:t>
            </a:r>
            <a:endParaRPr sz="6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救主今夜降生，</a:t>
            </a:r>
            <a:endParaRPr sz="6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救主今夜降生。</a:t>
            </a:r>
            <a:br>
              <a:rPr lang="zh-TW" sz="54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endParaRPr/>
          </a:p>
        </p:txBody>
      </p:sp>
      <p:sp>
        <p:nvSpPr>
          <p:cNvPr id="994" name="Google Shape;994;g3b0cbf9bb79_2_165"/>
          <p:cNvSpPr txBox="1"/>
          <p:nvPr/>
        </p:nvSpPr>
        <p:spPr>
          <a:xfrm>
            <a:off x="5651500" y="6308725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平安夜 2 of 4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9" name="Google Shape;999;g3b0cbf9bb79_2_171"/>
          <p:cNvSpPr txBox="1">
            <a:spLocks noGrp="1"/>
          </p:cNvSpPr>
          <p:nvPr>
            <p:ph type="title"/>
          </p:nvPr>
        </p:nvSpPr>
        <p:spPr>
          <a:xfrm>
            <a:off x="604837" y="-242887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平安夜</a:t>
            </a:r>
            <a:endParaRPr/>
          </a:p>
        </p:txBody>
      </p:sp>
      <p:sp>
        <p:nvSpPr>
          <p:cNvPr id="1000" name="Google Shape;1000;g3b0cbf9bb79_2_171"/>
          <p:cNvSpPr txBox="1">
            <a:spLocks noGrp="1"/>
          </p:cNvSpPr>
          <p:nvPr>
            <p:ph type="body" idx="1"/>
          </p:nvPr>
        </p:nvSpPr>
        <p:spPr>
          <a:xfrm>
            <a:off x="235325" y="908050"/>
            <a:ext cx="86577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3. 平安夜，聖善夜，</a:t>
            </a:r>
            <a:endParaRPr sz="6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>
                <a:latin typeface="Microsoft YaHei"/>
                <a:ea typeface="Microsoft YaHei"/>
                <a:cs typeface="Microsoft YaHei"/>
                <a:sym typeface="Microsoft YaHei"/>
              </a:rPr>
              <a:t>   </a:t>
            </a: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神子愛，光皎潔，</a:t>
            </a:r>
            <a:endParaRPr sz="6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救贖宏恩的黎明來到，</a:t>
            </a:r>
            <a:endParaRPr sz="6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聖容發出來榮光普照，</a:t>
            </a:r>
            <a:endParaRPr sz="6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耶穌我主降生，</a:t>
            </a:r>
            <a:endParaRPr sz="6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耶穌我主降生。</a:t>
            </a:r>
            <a:b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b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endParaRPr/>
          </a:p>
        </p:txBody>
      </p:sp>
      <p:sp>
        <p:nvSpPr>
          <p:cNvPr id="1001" name="Google Shape;1001;g3b0cbf9bb79_2_171"/>
          <p:cNvSpPr txBox="1"/>
          <p:nvPr/>
        </p:nvSpPr>
        <p:spPr>
          <a:xfrm>
            <a:off x="5651500" y="6308725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平安夜 3 of 4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0" name="Google Shape;620;p4"/>
          <p:cNvSpPr txBox="1"/>
          <p:nvPr/>
        </p:nvSpPr>
        <p:spPr>
          <a:xfrm>
            <a:off x="251460" y="0"/>
            <a:ext cx="8321040" cy="72096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主禮：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各位教友，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現在我們大家認罪，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虔誠地舉行聖祭。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1098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r>
              <a:rPr lang="zh-TW" sz="800" b="0" i="0" u="none" strike="noStrike" cap="none">
                <a:solidFill>
                  <a:srgbClr val="001098"/>
                </a:solidFill>
                <a:latin typeface="DFKai-SB"/>
                <a:ea typeface="DFKai-SB"/>
                <a:cs typeface="DFKai-SB"/>
                <a:sym typeface="DFKai-SB"/>
              </a:rPr>
              <a:t>   </a:t>
            </a:r>
            <a:r>
              <a:rPr lang="zh-TW" sz="4800" b="0" i="0" u="none" strike="noStrike" cap="none">
                <a:solidFill>
                  <a:srgbClr val="001098"/>
                </a:solidFill>
                <a:latin typeface="DFKai-SB"/>
                <a:ea typeface="DFKai-SB"/>
                <a:cs typeface="DFKai-SB"/>
                <a:sym typeface="DFKai-SB"/>
              </a:rPr>
              <a:t>(靜默片刻)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6" name="Google Shape;1006;g3b0cbf9bb79_2_177"/>
          <p:cNvSpPr txBox="1">
            <a:spLocks noGrp="1"/>
          </p:cNvSpPr>
          <p:nvPr>
            <p:ph type="title"/>
          </p:nvPr>
        </p:nvSpPr>
        <p:spPr>
          <a:xfrm>
            <a:off x="604837" y="-242887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平安夜</a:t>
            </a:r>
            <a:endParaRPr/>
          </a:p>
        </p:txBody>
      </p:sp>
      <p:sp>
        <p:nvSpPr>
          <p:cNvPr id="1007" name="Google Shape;1007;g3b0cbf9bb79_2_177"/>
          <p:cNvSpPr txBox="1">
            <a:spLocks noGrp="1"/>
          </p:cNvSpPr>
          <p:nvPr>
            <p:ph type="body" idx="1"/>
          </p:nvPr>
        </p:nvSpPr>
        <p:spPr>
          <a:xfrm>
            <a:off x="336550" y="908050"/>
            <a:ext cx="87177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4. 平安夜，聖善夜，</a:t>
            </a:r>
            <a:endParaRPr sz="6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>
                <a:latin typeface="Microsoft YaHei"/>
                <a:ea typeface="Microsoft YaHei"/>
                <a:cs typeface="Microsoft YaHei"/>
                <a:sym typeface="Microsoft YaHei"/>
              </a:rPr>
              <a:t>    </a:t>
            </a: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雖黑暗，仍光明，</a:t>
            </a:r>
            <a:endParaRPr sz="6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用慈祥和溫柔來護衛，</a:t>
            </a:r>
            <a:endParaRPr sz="6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聖嬰安靜中也在甜睡，</a:t>
            </a:r>
            <a:endParaRPr sz="6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靜享屬天平安，</a:t>
            </a:r>
            <a:endParaRPr sz="6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靜享屬天平安。</a:t>
            </a:r>
            <a:endParaRPr/>
          </a:p>
          <a:p>
            <a:pPr marL="806450" marR="0" lvl="0" indent="-80645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b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b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endParaRPr/>
          </a:p>
        </p:txBody>
      </p:sp>
      <p:sp>
        <p:nvSpPr>
          <p:cNvPr id="1008" name="Google Shape;1008;g3b0cbf9bb79_2_177"/>
          <p:cNvSpPr txBox="1"/>
          <p:nvPr/>
        </p:nvSpPr>
        <p:spPr>
          <a:xfrm>
            <a:off x="5651500" y="6308725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平安夜 4 of 4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4" name="Google Shape;1014;p57"/>
          <p:cNvSpPr txBox="1"/>
          <p:nvPr/>
        </p:nvSpPr>
        <p:spPr>
          <a:xfrm>
            <a:off x="323850" y="1857375"/>
            <a:ext cx="9217025" cy="4302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：</a:t>
            </a:r>
            <a:endParaRPr sz="54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上主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，……</a:t>
            </a:r>
            <a:r>
              <a:rPr lang="zh-TW" sz="54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以上所求是靠</a:t>
            </a:r>
            <a:endParaRPr sz="54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我們的主基督</a:t>
            </a:r>
            <a:r>
              <a:rPr lang="zh-TW" sz="48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阿們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1015" name="Google Shape;1015;p57"/>
          <p:cNvSpPr txBox="1"/>
          <p:nvPr/>
        </p:nvSpPr>
        <p:spPr>
          <a:xfrm>
            <a:off x="250825" y="404813"/>
            <a:ext cx="8642350" cy="136842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00"/>
              <a:buFont typeface="Arial"/>
              <a:buNone/>
            </a:pPr>
            <a:r>
              <a:rPr lang="zh-TW" sz="6600" b="0" i="0" u="none" strike="noStrike" cap="non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zh-TW" sz="7200" b="1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領  聖  體  後  經 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0" name="Google Shape;1020;p58"/>
          <p:cNvSpPr txBox="1"/>
          <p:nvPr/>
        </p:nvSpPr>
        <p:spPr>
          <a:xfrm>
            <a:off x="392113" y="2628900"/>
            <a:ext cx="8439150" cy="4229100"/>
          </a:xfrm>
          <a:prstGeom prst="rect">
            <a:avLst/>
          </a:prstGeom>
          <a:noFill/>
          <a:ln w="952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願全能的天主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		  聖父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聖子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		  聖神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降福你們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全體：阿們。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1" name="Google Shape;1021;p58"/>
          <p:cNvSpPr/>
          <p:nvPr/>
        </p:nvSpPr>
        <p:spPr>
          <a:xfrm>
            <a:off x="395288" y="404813"/>
            <a:ext cx="9223375" cy="11255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願主與你們同在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2" name="Google Shape;1022;p58"/>
          <p:cNvSpPr/>
          <p:nvPr/>
        </p:nvSpPr>
        <p:spPr>
          <a:xfrm>
            <a:off x="395288" y="1412875"/>
            <a:ext cx="8748712" cy="1125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也與你心靈同在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Google Shape;1027;p59"/>
          <p:cNvSpPr txBox="1"/>
          <p:nvPr/>
        </p:nvSpPr>
        <p:spPr>
          <a:xfrm>
            <a:off x="795338" y="1700213"/>
            <a:ext cx="8305800" cy="452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彌撒禮成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你們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    去傳報福音吧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！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　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8" name="Google Shape;1028;p59"/>
          <p:cNvSpPr/>
          <p:nvPr/>
        </p:nvSpPr>
        <p:spPr>
          <a:xfrm>
            <a:off x="624754" y="4903354"/>
            <a:ext cx="8208962" cy="10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感謝天主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　</a:t>
            </a:r>
            <a:endParaRPr sz="60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Google Shape;1033;g3aaa5f67095_0_96"/>
          <p:cNvSpPr txBox="1"/>
          <p:nvPr/>
        </p:nvSpPr>
        <p:spPr>
          <a:xfrm>
            <a:off x="683425" y="1379960"/>
            <a:ext cx="7777200" cy="8472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zh-TW" sz="4800" b="1" i="0" u="none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禮      成      曲</a:t>
            </a:r>
            <a:endParaRPr sz="48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4" name="Google Shape;1034;g3aaa5f67095_0_96"/>
          <p:cNvSpPr txBox="1">
            <a:spLocks noGrp="1"/>
          </p:cNvSpPr>
          <p:nvPr>
            <p:ph type="title"/>
          </p:nvPr>
        </p:nvSpPr>
        <p:spPr>
          <a:xfrm>
            <a:off x="683437" y="3096463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普天同慶</a:t>
            </a:r>
            <a:endParaRPr/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9" name="Google Shape;1039;g3b0cbf9bb79_2_200"/>
          <p:cNvSpPr txBox="1">
            <a:spLocks noGrp="1"/>
          </p:cNvSpPr>
          <p:nvPr>
            <p:ph type="title"/>
          </p:nvPr>
        </p:nvSpPr>
        <p:spPr>
          <a:xfrm>
            <a:off x="604837" y="-242887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普天同慶</a:t>
            </a:r>
            <a:endParaRPr/>
          </a:p>
        </p:txBody>
      </p:sp>
      <p:sp>
        <p:nvSpPr>
          <p:cNvPr id="1040" name="Google Shape;1040;g3b0cbf9bb79_2_200"/>
          <p:cNvSpPr txBox="1">
            <a:spLocks noGrp="1"/>
          </p:cNvSpPr>
          <p:nvPr>
            <p:ph type="body" idx="1"/>
          </p:nvPr>
        </p:nvSpPr>
        <p:spPr>
          <a:xfrm>
            <a:off x="336550" y="908050"/>
            <a:ext cx="86394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53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1. 普天同慶救主降臨，</a:t>
            </a:r>
            <a:endParaRPr sz="53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53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恭迎耶穌聖嬰，</a:t>
            </a:r>
            <a:endParaRPr sz="53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53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萬眾信友請齊來，</a:t>
            </a:r>
            <a:endParaRPr sz="53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53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踴躍賡歌合歡欣，</a:t>
            </a:r>
            <a:endParaRPr sz="53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53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真光普照大地，</a:t>
            </a:r>
            <a:endParaRPr sz="53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53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普天神人共慶，</a:t>
            </a:r>
            <a:endParaRPr sz="53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53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讚頌稱揚耶穌聖嬰。</a:t>
            </a:r>
            <a:br>
              <a:rPr lang="zh-TW" sz="53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endParaRPr sz="5300"/>
          </a:p>
        </p:txBody>
      </p:sp>
      <p:sp>
        <p:nvSpPr>
          <p:cNvPr id="1041" name="Google Shape;1041;g3b0cbf9bb79_2_200"/>
          <p:cNvSpPr txBox="1"/>
          <p:nvPr/>
        </p:nvSpPr>
        <p:spPr>
          <a:xfrm>
            <a:off x="5651500" y="6308725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普天同慶 1 of 4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6" name="Google Shape;1046;g3b0cbf9bb79_2_206"/>
          <p:cNvSpPr txBox="1">
            <a:spLocks noGrp="1"/>
          </p:cNvSpPr>
          <p:nvPr>
            <p:ph type="title"/>
          </p:nvPr>
        </p:nvSpPr>
        <p:spPr>
          <a:xfrm>
            <a:off x="604837" y="-242887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普天同慶</a:t>
            </a:r>
            <a:endParaRPr/>
          </a:p>
        </p:txBody>
      </p:sp>
      <p:sp>
        <p:nvSpPr>
          <p:cNvPr id="1047" name="Google Shape;1047;g3b0cbf9bb79_2_206"/>
          <p:cNvSpPr txBox="1">
            <a:spLocks noGrp="1"/>
          </p:cNvSpPr>
          <p:nvPr>
            <p:ph type="body" idx="1"/>
          </p:nvPr>
        </p:nvSpPr>
        <p:spPr>
          <a:xfrm>
            <a:off x="336550" y="908050"/>
            <a:ext cx="86394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53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2. 普世信友齊來讚美，</a:t>
            </a:r>
            <a:endParaRPr sz="53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53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聖嬰萬世君王，</a:t>
            </a:r>
            <a:endParaRPr sz="53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53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為救世自天下降，</a:t>
            </a:r>
            <a:endParaRPr sz="53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53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贖世羔羊何慈祥，</a:t>
            </a:r>
            <a:endParaRPr sz="53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53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抑群魔制凶狂，</a:t>
            </a:r>
            <a:endParaRPr sz="53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53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我眾萬民敬仰，</a:t>
            </a:r>
            <a:endParaRPr sz="53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53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耶穌聖嬰永世為皇。</a:t>
            </a:r>
            <a:br>
              <a:rPr lang="zh-TW" sz="53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endParaRPr sz="2500"/>
          </a:p>
        </p:txBody>
      </p:sp>
      <p:sp>
        <p:nvSpPr>
          <p:cNvPr id="1048" name="Google Shape;1048;g3b0cbf9bb79_2_206"/>
          <p:cNvSpPr txBox="1"/>
          <p:nvPr/>
        </p:nvSpPr>
        <p:spPr>
          <a:xfrm>
            <a:off x="5651500" y="6308725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普天同慶 2 of 4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3" name="Google Shape;1053;g3b0cbf9bb79_2_212"/>
          <p:cNvSpPr txBox="1">
            <a:spLocks noGrp="1"/>
          </p:cNvSpPr>
          <p:nvPr>
            <p:ph type="title"/>
          </p:nvPr>
        </p:nvSpPr>
        <p:spPr>
          <a:xfrm>
            <a:off x="604837" y="-242887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普天同慶</a:t>
            </a:r>
            <a:endParaRPr/>
          </a:p>
        </p:txBody>
      </p:sp>
      <p:sp>
        <p:nvSpPr>
          <p:cNvPr id="1054" name="Google Shape;1054;g3b0cbf9bb79_2_212"/>
          <p:cNvSpPr txBox="1">
            <a:spLocks noGrp="1"/>
          </p:cNvSpPr>
          <p:nvPr>
            <p:ph type="body" idx="1"/>
          </p:nvPr>
        </p:nvSpPr>
        <p:spPr>
          <a:xfrm>
            <a:off x="107950" y="908050"/>
            <a:ext cx="89280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53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3. 普世信友齊來敬拜，</a:t>
            </a:r>
            <a:endParaRPr sz="53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53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欽崇耶穌聖嬰，</a:t>
            </a:r>
            <a:endParaRPr sz="53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53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感謝若瑟與瑪麗亞，</a:t>
            </a:r>
            <a:endParaRPr sz="53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53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懷抱養育耶穌聖嬰，</a:t>
            </a:r>
            <a:endParaRPr sz="53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53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至尊天地大主，</a:t>
            </a:r>
            <a:endParaRPr sz="53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53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降生貧寒馬槽，</a:t>
            </a:r>
            <a:endParaRPr sz="53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53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耶穌聖嬰永世為皇。</a:t>
            </a:r>
            <a:br>
              <a:rPr lang="zh-TW" sz="53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endParaRPr sz="2500"/>
          </a:p>
        </p:txBody>
      </p:sp>
      <p:sp>
        <p:nvSpPr>
          <p:cNvPr id="1055" name="Google Shape;1055;g3b0cbf9bb79_2_212"/>
          <p:cNvSpPr txBox="1"/>
          <p:nvPr/>
        </p:nvSpPr>
        <p:spPr>
          <a:xfrm>
            <a:off x="5651500" y="6308725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普天同慶 3 of 4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0" name="Google Shape;1060;g3b0cbf9bb79_2_218"/>
          <p:cNvSpPr txBox="1">
            <a:spLocks noGrp="1"/>
          </p:cNvSpPr>
          <p:nvPr>
            <p:ph type="title"/>
          </p:nvPr>
        </p:nvSpPr>
        <p:spPr>
          <a:xfrm>
            <a:off x="604837" y="-242887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普天同慶</a:t>
            </a:r>
            <a:endParaRPr/>
          </a:p>
        </p:txBody>
      </p:sp>
      <p:sp>
        <p:nvSpPr>
          <p:cNvPr id="1061" name="Google Shape;1061;g3b0cbf9bb79_2_218"/>
          <p:cNvSpPr txBox="1">
            <a:spLocks noGrp="1"/>
          </p:cNvSpPr>
          <p:nvPr>
            <p:ph type="body" idx="1"/>
          </p:nvPr>
        </p:nvSpPr>
        <p:spPr>
          <a:xfrm>
            <a:off x="336550" y="908050"/>
            <a:ext cx="84249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53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4. 天主聖子自天下降，</a:t>
            </a:r>
            <a:endParaRPr sz="53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53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聖心慈仁無量，</a:t>
            </a:r>
            <a:endParaRPr sz="53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53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廣施聖愛顯謙良，</a:t>
            </a:r>
            <a:endParaRPr sz="53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53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賞我和平與安祥，</a:t>
            </a:r>
            <a:endParaRPr sz="53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53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虔心奉獻身靈，</a:t>
            </a:r>
            <a:endParaRPr sz="53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53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報主洪恩無疆，</a:t>
            </a:r>
            <a:endParaRPr sz="53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53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耶穌聖嬰永世為皇。</a:t>
            </a:r>
            <a:endParaRPr sz="2500"/>
          </a:p>
          <a:p>
            <a:pPr marL="806450" marR="0" lvl="0" indent="-80645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br>
              <a:rPr lang="zh-TW" sz="53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br>
              <a:rPr lang="zh-TW" sz="53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endParaRPr sz="2500"/>
          </a:p>
        </p:txBody>
      </p:sp>
      <p:sp>
        <p:nvSpPr>
          <p:cNvPr id="1062" name="Google Shape;1062;g3b0cbf9bb79_2_218"/>
          <p:cNvSpPr txBox="1"/>
          <p:nvPr/>
        </p:nvSpPr>
        <p:spPr>
          <a:xfrm>
            <a:off x="5651500" y="6308725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普天同慶 4 of 4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5" name="Google Shape;625;p5"/>
          <p:cNvSpPr/>
          <p:nvPr/>
        </p:nvSpPr>
        <p:spPr>
          <a:xfrm>
            <a:off x="917575" y="476250"/>
            <a:ext cx="7615238" cy="5863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全體: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我向全能的天主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   和各位教友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承認  </a:t>
            </a:r>
            <a:endParaRPr/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   我在思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言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行為</a:t>
            </a:r>
            <a:endParaRPr sz="6000" b="0" i="0" u="none" strike="noStrike" cap="none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   上的過失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2_預設簡報設計">
  <a:themeElements>
    <a:clrScheme name="1_預設簡報設計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7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2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1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21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佈景主題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佈景主題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3329</Words>
  <Application>Microsoft Macintosh PowerPoint</Application>
  <PresentationFormat>On-screen Show (4:3)</PresentationFormat>
  <Paragraphs>448</Paragraphs>
  <Slides>88</Slides>
  <Notes>82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88</vt:i4>
      </vt:variant>
    </vt:vector>
  </HeadingPairs>
  <TitlesOfParts>
    <vt:vector size="102" baseType="lpstr">
      <vt:lpstr>DFKai-SB</vt:lpstr>
      <vt:lpstr>Microsoft YaHei</vt:lpstr>
      <vt:lpstr>PMingLiu</vt:lpstr>
      <vt:lpstr>PMingLiu-ExtB</vt:lpstr>
      <vt:lpstr>Arial</vt:lpstr>
      <vt:lpstr>Calibri</vt:lpstr>
      <vt:lpstr>Times New Roman</vt:lpstr>
      <vt:lpstr>22_預設簡報設計</vt:lpstr>
      <vt:lpstr>3_預設簡報設計</vt:lpstr>
      <vt:lpstr>7_預設簡報設計</vt:lpstr>
      <vt:lpstr>12_預設簡報設計</vt:lpstr>
      <vt:lpstr>11_預設簡報設計</vt:lpstr>
      <vt:lpstr>21_預設簡報設計</vt:lpstr>
      <vt:lpstr>Office 佈景主題</vt:lpstr>
      <vt:lpstr>PowerPoint Presentation</vt:lpstr>
      <vt:lpstr>普天下大欣慶</vt:lpstr>
      <vt:lpstr>普天下大欣慶</vt:lpstr>
      <vt:lpstr>普天下大欣慶</vt:lpstr>
      <vt:lpstr>普天下大欣慶</vt:lpstr>
      <vt:lpstr>致     候     詞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聖   道   禮   儀</vt:lpstr>
      <vt:lpstr>  </vt:lpstr>
      <vt:lpstr>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信    經              　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聖   祭   禮   儀   </vt:lpstr>
      <vt:lpstr>世界之光</vt:lpstr>
      <vt:lpstr>世界之光</vt:lpstr>
      <vt:lpstr>世界之光</vt:lpstr>
      <vt:lpstr>PowerPoint Presentation</vt:lpstr>
      <vt:lpstr>PowerPoint Presentation</vt:lpstr>
      <vt:lpstr>PowerPoint Presentation</vt:lpstr>
      <vt:lpstr>感     恩     經</vt:lpstr>
      <vt:lpstr>PowerPoint Presentation</vt:lpstr>
      <vt:lpstr>PowerPoint Presentation</vt:lpstr>
      <vt:lpstr>成  聖  體  禮</vt:lpstr>
      <vt:lpstr>PowerPoint Presentation</vt:lpstr>
      <vt:lpstr>PowerPoint Presentation</vt:lpstr>
      <vt:lpstr>領   聖   體   禮</vt:lpstr>
      <vt:lpstr>PowerPoint Presentation</vt:lpstr>
      <vt:lpstr>　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星光皎潔</vt:lpstr>
      <vt:lpstr>星光皎潔</vt:lpstr>
      <vt:lpstr>星光皎潔</vt:lpstr>
      <vt:lpstr>星光皎潔</vt:lpstr>
      <vt:lpstr>平安夜</vt:lpstr>
      <vt:lpstr>平安夜</vt:lpstr>
      <vt:lpstr>平安夜</vt:lpstr>
      <vt:lpstr>平安夜</vt:lpstr>
      <vt:lpstr>平安夜</vt:lpstr>
      <vt:lpstr>PowerPoint Presentation</vt:lpstr>
      <vt:lpstr>PowerPoint Presentation</vt:lpstr>
      <vt:lpstr>PowerPoint Presentation</vt:lpstr>
      <vt:lpstr>普天同慶</vt:lpstr>
      <vt:lpstr>普天同慶</vt:lpstr>
      <vt:lpstr>普天同慶</vt:lpstr>
      <vt:lpstr>普天同慶</vt:lpstr>
      <vt:lpstr>普天同慶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Josephine</dc:creator>
  <cp:lastModifiedBy>Vivian Jen</cp:lastModifiedBy>
  <cp:revision>10</cp:revision>
  <dcterms:created xsi:type="dcterms:W3CDTF">2011-12-14T12:22:07Z</dcterms:created>
  <dcterms:modified xsi:type="dcterms:W3CDTF">2025-12-22T18:10:22Z</dcterms:modified>
</cp:coreProperties>
</file>